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7" r:id="rId3"/>
    <p:sldId id="268" r:id="rId4"/>
    <p:sldId id="269" r:id="rId5"/>
    <p:sldId id="271" r:id="rId6"/>
    <p:sldId id="272" r:id="rId7"/>
    <p:sldId id="273" r:id="rId8"/>
    <p:sldId id="274" r:id="rId9"/>
    <p:sldId id="275" r:id="rId10"/>
    <p:sldId id="276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FFFF"/>
    <a:srgbClr val="0A66C2"/>
    <a:srgbClr val="0B79E7"/>
    <a:srgbClr val="063F7A"/>
    <a:srgbClr val="DE7C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96357" autoAdjust="0"/>
  </p:normalViewPr>
  <p:slideViewPr>
    <p:cSldViewPr snapToGrid="0">
      <p:cViewPr varScale="1">
        <p:scale>
          <a:sx n="84" d="100"/>
          <a:sy n="84" d="100"/>
        </p:scale>
        <p:origin x="99" y="48"/>
      </p:cViewPr>
      <p:guideLst/>
    </p:cSldViewPr>
  </p:slideViewPr>
  <p:outlineViewPr>
    <p:cViewPr>
      <p:scale>
        <a:sx n="33" d="100"/>
        <a:sy n="33" d="100"/>
      </p:scale>
      <p:origin x="0" y="-32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22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ng Yan, James" userId="f6758953-efce-4177-8530-ee9ee2c129d9" providerId="ADAL" clId="{E30977FB-E732-4D50-9283-875F392DB078}"/>
    <pc:docChg chg="undo custSel addSld delSld modSld modMainMaster">
      <pc:chgData name="Pang Yan, James" userId="f6758953-efce-4177-8530-ee9ee2c129d9" providerId="ADAL" clId="{E30977FB-E732-4D50-9283-875F392DB078}" dt="2020-08-29T10:53:32.475" v="531" actId="1076"/>
      <pc:docMkLst>
        <pc:docMk/>
      </pc:docMkLst>
      <pc:sldChg chg="addSp delSp modSp mod">
        <pc:chgData name="Pang Yan, James" userId="f6758953-efce-4177-8530-ee9ee2c129d9" providerId="ADAL" clId="{E30977FB-E732-4D50-9283-875F392DB078}" dt="2020-08-29T10:48:34.468" v="461" actId="3062"/>
        <pc:sldMkLst>
          <pc:docMk/>
          <pc:sldMk cId="1555631970" sldId="257"/>
        </pc:sldMkLst>
        <pc:spChg chg="add del mod">
          <ac:chgData name="Pang Yan, James" userId="f6758953-efce-4177-8530-ee9ee2c129d9" providerId="ADAL" clId="{E30977FB-E732-4D50-9283-875F392DB078}" dt="2020-08-29T10:23:54.167" v="281" actId="478"/>
          <ac:spMkLst>
            <pc:docMk/>
            <pc:sldMk cId="1555631970" sldId="257"/>
            <ac:spMk id="2" creationId="{00000000-0000-0000-0000-000000000000}"/>
          </ac:spMkLst>
        </pc:spChg>
        <pc:spChg chg="del mod">
          <ac:chgData name="Pang Yan, James" userId="f6758953-efce-4177-8530-ee9ee2c129d9" providerId="ADAL" clId="{E30977FB-E732-4D50-9283-875F392DB078}" dt="2020-08-29T10:18:37.031" v="127" actId="478"/>
          <ac:spMkLst>
            <pc:docMk/>
            <pc:sldMk cId="1555631970" sldId="257"/>
            <ac:spMk id="3" creationId="{00000000-0000-0000-0000-000000000000}"/>
          </ac:spMkLst>
        </pc:spChg>
        <pc:spChg chg="add del mod">
          <ac:chgData name="Pang Yan, James" userId="f6758953-efce-4177-8530-ee9ee2c129d9" providerId="ADAL" clId="{E30977FB-E732-4D50-9283-875F392DB078}" dt="2020-08-29T10:24:10.523" v="285" actId="478"/>
          <ac:spMkLst>
            <pc:docMk/>
            <pc:sldMk cId="1555631970" sldId="257"/>
            <ac:spMk id="4" creationId="{FE99FFCC-7055-4186-B12D-6D27FA4FD801}"/>
          </ac:spMkLst>
        </pc:spChg>
        <pc:spChg chg="del">
          <ac:chgData name="Pang Yan, James" userId="f6758953-efce-4177-8530-ee9ee2c129d9" providerId="ADAL" clId="{E30977FB-E732-4D50-9283-875F392DB078}" dt="2020-08-29T10:39:39.337" v="433" actId="478"/>
          <ac:spMkLst>
            <pc:docMk/>
            <pc:sldMk cId="1555631970" sldId="257"/>
            <ac:spMk id="5" creationId="{8EB5DBC8-981E-43ED-9701-267F4B48EDD0}"/>
          </ac:spMkLst>
        </pc:spChg>
        <pc:spChg chg="add del mod">
          <ac:chgData name="Pang Yan, James" userId="f6758953-efce-4177-8530-ee9ee2c129d9" providerId="ADAL" clId="{E30977FB-E732-4D50-9283-875F392DB078}" dt="2020-08-29T10:48:15.484" v="459" actId="33987"/>
          <ac:spMkLst>
            <pc:docMk/>
            <pc:sldMk cId="1555631970" sldId="257"/>
            <ac:spMk id="8" creationId="{0251941C-9583-4520-BCE6-34CD787CA0D3}"/>
          </ac:spMkLst>
        </pc:spChg>
        <pc:spChg chg="mod">
          <ac:chgData name="Pang Yan, James" userId="f6758953-efce-4177-8530-ee9ee2c129d9" providerId="ADAL" clId="{E30977FB-E732-4D50-9283-875F392DB078}" dt="2020-08-29T10:26:02.809" v="294" actId="113"/>
          <ac:spMkLst>
            <pc:docMk/>
            <pc:sldMk cId="1555631970" sldId="257"/>
            <ac:spMk id="12" creationId="{64178AE5-9A8B-4DC5-8460-68C4569E9BD6}"/>
          </ac:spMkLst>
        </pc:spChg>
        <pc:spChg chg="del">
          <ac:chgData name="Pang Yan, James" userId="f6758953-efce-4177-8530-ee9ee2c129d9" providerId="ADAL" clId="{E30977FB-E732-4D50-9283-875F392DB078}" dt="2020-08-29T10:06:18.456" v="3" actId="478"/>
          <ac:spMkLst>
            <pc:docMk/>
            <pc:sldMk cId="1555631970" sldId="257"/>
            <ac:spMk id="19" creationId="{0659C7D0-C2DA-4A31-B27B-155D2B0443FB}"/>
          </ac:spMkLst>
        </pc:spChg>
        <pc:spChg chg="del">
          <ac:chgData name="Pang Yan, James" userId="f6758953-efce-4177-8530-ee9ee2c129d9" providerId="ADAL" clId="{E30977FB-E732-4D50-9283-875F392DB078}" dt="2020-08-29T10:06:20.456" v="4" actId="478"/>
          <ac:spMkLst>
            <pc:docMk/>
            <pc:sldMk cId="1555631970" sldId="257"/>
            <ac:spMk id="20" creationId="{870BA7DE-AAA3-4FD2-A22B-974661FFAF7F}"/>
          </ac:spMkLst>
        </pc:spChg>
        <pc:spChg chg="del">
          <ac:chgData name="Pang Yan, James" userId="f6758953-efce-4177-8530-ee9ee2c129d9" providerId="ADAL" clId="{E30977FB-E732-4D50-9283-875F392DB078}" dt="2020-08-29T10:06:21.965" v="5" actId="478"/>
          <ac:spMkLst>
            <pc:docMk/>
            <pc:sldMk cId="1555631970" sldId="257"/>
            <ac:spMk id="21" creationId="{DC12DA2B-3BC9-4D16-8309-7E8875C472D7}"/>
          </ac:spMkLst>
        </pc:spChg>
        <pc:spChg chg="add mod">
          <ac:chgData name="Pang Yan, James" userId="f6758953-efce-4177-8530-ee9ee2c129d9" providerId="ADAL" clId="{E30977FB-E732-4D50-9283-875F392DB078}" dt="2020-08-29T10:48:34.468" v="461" actId="3062"/>
          <ac:spMkLst>
            <pc:docMk/>
            <pc:sldMk cId="1555631970" sldId="257"/>
            <ac:spMk id="26" creationId="{9687B015-B699-4039-9B8D-1D65B6447D66}"/>
          </ac:spMkLst>
        </pc:spChg>
        <pc:picChg chg="mod">
          <ac:chgData name="Pang Yan, James" userId="f6758953-efce-4177-8530-ee9ee2c129d9" providerId="ADAL" clId="{E30977FB-E732-4D50-9283-875F392DB078}" dt="2020-08-29T10:36:36.233" v="391" actId="14100"/>
          <ac:picMkLst>
            <pc:docMk/>
            <pc:sldMk cId="1555631970" sldId="257"/>
            <ac:picMk id="6" creationId="{7AA02484-7BF5-4683-A81E-CF922964B775}"/>
          </ac:picMkLst>
        </pc:picChg>
        <pc:picChg chg="del">
          <ac:chgData name="Pang Yan, James" userId="f6758953-efce-4177-8530-ee9ee2c129d9" providerId="ADAL" clId="{E30977FB-E732-4D50-9283-875F392DB078}" dt="2020-08-29T10:06:09.076" v="1" actId="478"/>
          <ac:picMkLst>
            <pc:docMk/>
            <pc:sldMk cId="1555631970" sldId="257"/>
            <ac:picMk id="7" creationId="{14012963-DD9E-4B1E-AA79-8F46C202CE7A}"/>
          </ac:picMkLst>
        </pc:picChg>
        <pc:picChg chg="del">
          <ac:chgData name="Pang Yan, James" userId="f6758953-efce-4177-8530-ee9ee2c129d9" providerId="ADAL" clId="{E30977FB-E732-4D50-9283-875F392DB078}" dt="2020-08-29T10:06:14.746" v="2" actId="478"/>
          <ac:picMkLst>
            <pc:docMk/>
            <pc:sldMk cId="1555631970" sldId="257"/>
            <ac:picMk id="13" creationId="{C7A73895-8265-4B75-A56C-AE976E6FD396}"/>
          </ac:picMkLst>
        </pc:picChg>
        <pc:picChg chg="del">
          <ac:chgData name="Pang Yan, James" userId="f6758953-efce-4177-8530-ee9ee2c129d9" providerId="ADAL" clId="{E30977FB-E732-4D50-9283-875F392DB078}" dt="2020-08-29T10:06:14.746" v="2" actId="478"/>
          <ac:picMkLst>
            <pc:docMk/>
            <pc:sldMk cId="1555631970" sldId="257"/>
            <ac:picMk id="14" creationId="{B28FB1EE-3C3E-413B-809D-BD035D313CAE}"/>
          </ac:picMkLst>
        </pc:picChg>
        <pc:picChg chg="del">
          <ac:chgData name="Pang Yan, James" userId="f6758953-efce-4177-8530-ee9ee2c129d9" providerId="ADAL" clId="{E30977FB-E732-4D50-9283-875F392DB078}" dt="2020-08-29T10:06:14.746" v="2" actId="478"/>
          <ac:picMkLst>
            <pc:docMk/>
            <pc:sldMk cId="1555631970" sldId="257"/>
            <ac:picMk id="16" creationId="{5C6932EB-F62F-4816-8B7B-E54D131D845B}"/>
          </ac:picMkLst>
        </pc:picChg>
      </pc:sldChg>
      <pc:sldChg chg="del">
        <pc:chgData name="Pang Yan, James" userId="f6758953-efce-4177-8530-ee9ee2c129d9" providerId="ADAL" clId="{E30977FB-E732-4D50-9283-875F392DB078}" dt="2020-08-29T10:10:22.059" v="79" actId="47"/>
        <pc:sldMkLst>
          <pc:docMk/>
          <pc:sldMk cId="130334106" sldId="258"/>
        </pc:sldMkLst>
      </pc:sldChg>
      <pc:sldChg chg="addSp delSp modSp del mod">
        <pc:chgData name="Pang Yan, James" userId="f6758953-efce-4177-8530-ee9ee2c129d9" providerId="ADAL" clId="{E30977FB-E732-4D50-9283-875F392DB078}" dt="2020-08-29T10:34:46.034" v="368" actId="47"/>
        <pc:sldMkLst>
          <pc:docMk/>
          <pc:sldMk cId="1995850990" sldId="259"/>
        </pc:sldMkLst>
        <pc:spChg chg="del">
          <ac:chgData name="Pang Yan, James" userId="f6758953-efce-4177-8530-ee9ee2c129d9" providerId="ADAL" clId="{E30977FB-E732-4D50-9283-875F392DB078}" dt="2020-08-29T10:08:15.056" v="45" actId="21"/>
          <ac:spMkLst>
            <pc:docMk/>
            <pc:sldMk cId="1995850990" sldId="259"/>
            <ac:spMk id="14" creationId="{00000000-0000-0000-0000-000000000000}"/>
          </ac:spMkLst>
        </pc:spChg>
        <pc:spChg chg="del">
          <ac:chgData name="Pang Yan, James" userId="f6758953-efce-4177-8530-ee9ee2c129d9" providerId="ADAL" clId="{E30977FB-E732-4D50-9283-875F392DB078}" dt="2020-08-29T10:07:36.736" v="44" actId="478"/>
          <ac:spMkLst>
            <pc:docMk/>
            <pc:sldMk cId="1995850990" sldId="259"/>
            <ac:spMk id="15" creationId="{00000000-0000-0000-0000-000000000000}"/>
          </ac:spMkLst>
        </pc:spChg>
        <pc:picChg chg="add mod">
          <ac:chgData name="Pang Yan, James" userId="f6758953-efce-4177-8530-ee9ee2c129d9" providerId="ADAL" clId="{E30977FB-E732-4D50-9283-875F392DB078}" dt="2020-08-29T10:27:27.907" v="309" actId="1076"/>
          <ac:picMkLst>
            <pc:docMk/>
            <pc:sldMk cId="1995850990" sldId="259"/>
            <ac:picMk id="3" creationId="{93A8AEA5-34B0-4361-8901-233D3E7D2EC8}"/>
          </ac:picMkLst>
        </pc:picChg>
        <pc:picChg chg="mod">
          <ac:chgData name="Pang Yan, James" userId="f6758953-efce-4177-8530-ee9ee2c129d9" providerId="ADAL" clId="{E30977FB-E732-4D50-9283-875F392DB078}" dt="2020-08-29T10:27:15.080" v="306" actId="14100"/>
          <ac:picMkLst>
            <pc:docMk/>
            <pc:sldMk cId="1995850990" sldId="259"/>
            <ac:picMk id="11" creationId="{47A5B7F1-CD40-4551-8E10-7F599C5D34F5}"/>
          </ac:picMkLst>
        </pc:picChg>
        <pc:picChg chg="del mod">
          <ac:chgData name="Pang Yan, James" userId="f6758953-efce-4177-8530-ee9ee2c129d9" providerId="ADAL" clId="{E30977FB-E732-4D50-9283-875F392DB078}" dt="2020-08-29T10:27:05.532" v="303" actId="478"/>
          <ac:picMkLst>
            <pc:docMk/>
            <pc:sldMk cId="1995850990" sldId="259"/>
            <ac:picMk id="18" creationId="{1FAFA7D5-0721-4278-A031-2FDFCE244600}"/>
          </ac:picMkLst>
        </pc:picChg>
        <pc:picChg chg="mod">
          <ac:chgData name="Pang Yan, James" userId="f6758953-efce-4177-8530-ee9ee2c129d9" providerId="ADAL" clId="{E30977FB-E732-4D50-9283-875F392DB078}" dt="2020-08-29T10:27:20.683" v="308" actId="1076"/>
          <ac:picMkLst>
            <pc:docMk/>
            <pc:sldMk cId="1995850990" sldId="259"/>
            <ac:picMk id="21" creationId="{5258E5CF-E388-4A77-A4E1-883D345E831C}"/>
          </ac:picMkLst>
        </pc:picChg>
      </pc:sldChg>
      <pc:sldChg chg="del">
        <pc:chgData name="Pang Yan, James" userId="f6758953-efce-4177-8530-ee9ee2c129d9" providerId="ADAL" clId="{E30977FB-E732-4D50-9283-875F392DB078}" dt="2020-08-29T10:05:58.337" v="0" actId="47"/>
        <pc:sldMkLst>
          <pc:docMk/>
          <pc:sldMk cId="786460025" sldId="263"/>
        </pc:sldMkLst>
      </pc:sldChg>
      <pc:sldChg chg="del">
        <pc:chgData name="Pang Yan, James" userId="f6758953-efce-4177-8530-ee9ee2c129d9" providerId="ADAL" clId="{E30977FB-E732-4D50-9283-875F392DB078}" dt="2020-08-29T10:10:26.839" v="80" actId="47"/>
        <pc:sldMkLst>
          <pc:docMk/>
          <pc:sldMk cId="788259546" sldId="264"/>
        </pc:sldMkLst>
      </pc:sldChg>
      <pc:sldChg chg="addSp delSp modSp mod">
        <pc:chgData name="Pang Yan, James" userId="f6758953-efce-4177-8530-ee9ee2c129d9" providerId="ADAL" clId="{E30977FB-E732-4D50-9283-875F392DB078}" dt="2020-08-29T10:37:56.051" v="398" actId="478"/>
        <pc:sldMkLst>
          <pc:docMk/>
          <pc:sldMk cId="1933977728" sldId="266"/>
        </pc:sldMkLst>
        <pc:spChg chg="add del mod ord">
          <ac:chgData name="Pang Yan, James" userId="f6758953-efce-4177-8530-ee9ee2c129d9" providerId="ADAL" clId="{E30977FB-E732-4D50-9283-875F392DB078}" dt="2020-08-29T10:37:56.051" v="398" actId="478"/>
          <ac:spMkLst>
            <pc:docMk/>
            <pc:sldMk cId="1933977728" sldId="266"/>
            <ac:spMk id="4" creationId="{F7E28924-A885-46F1-BC66-662C144EB31C}"/>
          </ac:spMkLst>
        </pc:spChg>
        <pc:spChg chg="mod">
          <ac:chgData name="Pang Yan, James" userId="f6758953-efce-4177-8530-ee9ee2c129d9" providerId="ADAL" clId="{E30977FB-E732-4D50-9283-875F392DB078}" dt="2020-08-29T10:10:11.030" v="78" actId="1076"/>
          <ac:spMkLst>
            <pc:docMk/>
            <pc:sldMk cId="1933977728" sldId="266"/>
            <ac:spMk id="8" creationId="{3585DE01-528F-443C-A5F9-666C36F27272}"/>
          </ac:spMkLst>
        </pc:spChg>
        <pc:spChg chg="mod">
          <ac:chgData name="Pang Yan, James" userId="f6758953-efce-4177-8530-ee9ee2c129d9" providerId="ADAL" clId="{E30977FB-E732-4D50-9283-875F392DB078}" dt="2020-08-29T10:35:51.363" v="373" actId="14100"/>
          <ac:spMkLst>
            <pc:docMk/>
            <pc:sldMk cId="1933977728" sldId="266"/>
            <ac:spMk id="20" creationId="{1B77418F-3152-4241-951A-E9CE71E16338}"/>
          </ac:spMkLst>
        </pc:spChg>
      </pc:sldChg>
      <pc:sldChg chg="addSp delSp add del setBg delDesignElem">
        <pc:chgData name="Pang Yan, James" userId="f6758953-efce-4177-8530-ee9ee2c129d9" providerId="ADAL" clId="{E30977FB-E732-4D50-9283-875F392DB078}" dt="2020-08-29T10:23:20.439" v="277"/>
        <pc:sldMkLst>
          <pc:docMk/>
          <pc:sldMk cId="608984373" sldId="267"/>
        </pc:sldMkLst>
        <pc:spChg chg="add del">
          <ac:chgData name="Pang Yan, James" userId="f6758953-efce-4177-8530-ee9ee2c129d9" providerId="ADAL" clId="{E30977FB-E732-4D50-9283-875F392DB078}" dt="2020-08-29T10:23:20.439" v="277"/>
          <ac:spMkLst>
            <pc:docMk/>
            <pc:sldMk cId="608984373" sldId="267"/>
            <ac:spMk id="23" creationId="{0671A8AE-40A1-4631-A6B8-581AFF065482}"/>
          </ac:spMkLst>
        </pc:spChg>
        <pc:spChg chg="add del">
          <ac:chgData name="Pang Yan, James" userId="f6758953-efce-4177-8530-ee9ee2c129d9" providerId="ADAL" clId="{E30977FB-E732-4D50-9283-875F392DB078}" dt="2020-08-29T10:23:20.439" v="277"/>
          <ac:spMkLst>
            <pc:docMk/>
            <pc:sldMk cId="608984373" sldId="267"/>
            <ac:spMk id="25" creationId="{AB58EF07-17C2-48CF-ABB0-EEF1F17CB8F0}"/>
          </ac:spMkLst>
        </pc:spChg>
        <pc:spChg chg="add del">
          <ac:chgData name="Pang Yan, James" userId="f6758953-efce-4177-8530-ee9ee2c129d9" providerId="ADAL" clId="{E30977FB-E732-4D50-9283-875F392DB078}" dt="2020-08-29T10:23:20.439" v="277"/>
          <ac:spMkLst>
            <pc:docMk/>
            <pc:sldMk cId="608984373" sldId="267"/>
            <ac:spMk id="27" creationId="{AF2F604E-43BE-4DC3-B983-E071523364F8}"/>
          </ac:spMkLst>
        </pc:spChg>
        <pc:spChg chg="add del">
          <ac:chgData name="Pang Yan, James" userId="f6758953-efce-4177-8530-ee9ee2c129d9" providerId="ADAL" clId="{E30977FB-E732-4D50-9283-875F392DB078}" dt="2020-08-29T10:23:20.439" v="277"/>
          <ac:spMkLst>
            <pc:docMk/>
            <pc:sldMk cId="608984373" sldId="267"/>
            <ac:spMk id="29" creationId="{08C9B587-E65E-4B52-B37C-ABEBB6E87928}"/>
          </ac:spMkLst>
        </pc:spChg>
      </pc:sldChg>
      <pc:sldChg chg="addSp delSp add del setBg delDesignElem">
        <pc:chgData name="Pang Yan, James" userId="f6758953-efce-4177-8530-ee9ee2c129d9" providerId="ADAL" clId="{E30977FB-E732-4D50-9283-875F392DB078}" dt="2020-08-29T10:23:31.949" v="280"/>
        <pc:sldMkLst>
          <pc:docMk/>
          <pc:sldMk cId="1400566016" sldId="267"/>
        </pc:sldMkLst>
        <pc:spChg chg="add del">
          <ac:chgData name="Pang Yan, James" userId="f6758953-efce-4177-8530-ee9ee2c129d9" providerId="ADAL" clId="{E30977FB-E732-4D50-9283-875F392DB078}" dt="2020-08-29T10:23:31.949" v="280"/>
          <ac:spMkLst>
            <pc:docMk/>
            <pc:sldMk cId="1400566016" sldId="267"/>
            <ac:spMk id="23" creationId="{0671A8AE-40A1-4631-A6B8-581AFF065482}"/>
          </ac:spMkLst>
        </pc:spChg>
        <pc:spChg chg="add del">
          <ac:chgData name="Pang Yan, James" userId="f6758953-efce-4177-8530-ee9ee2c129d9" providerId="ADAL" clId="{E30977FB-E732-4D50-9283-875F392DB078}" dt="2020-08-29T10:23:31.949" v="280"/>
          <ac:spMkLst>
            <pc:docMk/>
            <pc:sldMk cId="1400566016" sldId="267"/>
            <ac:spMk id="25" creationId="{AB58EF07-17C2-48CF-ABB0-EEF1F17CB8F0}"/>
          </ac:spMkLst>
        </pc:spChg>
        <pc:spChg chg="add del">
          <ac:chgData name="Pang Yan, James" userId="f6758953-efce-4177-8530-ee9ee2c129d9" providerId="ADAL" clId="{E30977FB-E732-4D50-9283-875F392DB078}" dt="2020-08-29T10:23:31.949" v="280"/>
          <ac:spMkLst>
            <pc:docMk/>
            <pc:sldMk cId="1400566016" sldId="267"/>
            <ac:spMk id="27" creationId="{AF2F604E-43BE-4DC3-B983-E071523364F8}"/>
          </ac:spMkLst>
        </pc:spChg>
        <pc:spChg chg="add del">
          <ac:chgData name="Pang Yan, James" userId="f6758953-efce-4177-8530-ee9ee2c129d9" providerId="ADAL" clId="{E30977FB-E732-4D50-9283-875F392DB078}" dt="2020-08-29T10:23:31.949" v="280"/>
          <ac:spMkLst>
            <pc:docMk/>
            <pc:sldMk cId="1400566016" sldId="267"/>
            <ac:spMk id="29" creationId="{08C9B587-E65E-4B52-B37C-ABEBB6E87928}"/>
          </ac:spMkLst>
        </pc:spChg>
      </pc:sldChg>
      <pc:sldChg chg="modSp new mod">
        <pc:chgData name="Pang Yan, James" userId="f6758953-efce-4177-8530-ee9ee2c129d9" providerId="ADAL" clId="{E30977FB-E732-4D50-9283-875F392DB078}" dt="2020-08-29T10:39:01.742" v="432" actId="20577"/>
        <pc:sldMkLst>
          <pc:docMk/>
          <pc:sldMk cId="2059005964" sldId="267"/>
        </pc:sldMkLst>
        <pc:spChg chg="mod">
          <ac:chgData name="Pang Yan, James" userId="f6758953-efce-4177-8530-ee9ee2c129d9" providerId="ADAL" clId="{E30977FB-E732-4D50-9283-875F392DB078}" dt="2020-08-29T10:39:01.742" v="432" actId="20577"/>
          <ac:spMkLst>
            <pc:docMk/>
            <pc:sldMk cId="2059005964" sldId="267"/>
            <ac:spMk id="2" creationId="{EBDAD4FA-921C-4F4A-8E67-FBCA95D1DE14}"/>
          </ac:spMkLst>
        </pc:spChg>
        <pc:spChg chg="mod">
          <ac:chgData name="Pang Yan, James" userId="f6758953-efce-4177-8530-ee9ee2c129d9" providerId="ADAL" clId="{E30977FB-E732-4D50-9283-875F392DB078}" dt="2020-08-29T10:38:53.028" v="425" actId="20577"/>
          <ac:spMkLst>
            <pc:docMk/>
            <pc:sldMk cId="2059005964" sldId="267"/>
            <ac:spMk id="3" creationId="{DBB1339C-D16F-413C-B562-C4D8CE21D1E1}"/>
          </ac:spMkLst>
        </pc:spChg>
      </pc:sldChg>
      <pc:sldChg chg="modSp del mod">
        <pc:chgData name="Pang Yan, James" userId="f6758953-efce-4177-8530-ee9ee2c129d9" providerId="ADAL" clId="{E30977FB-E732-4D50-9283-875F392DB078}" dt="2020-08-29T10:26:26.100" v="295" actId="47"/>
        <pc:sldMkLst>
          <pc:docMk/>
          <pc:sldMk cId="2936522283" sldId="267"/>
        </pc:sldMkLst>
        <pc:spChg chg="mod">
          <ac:chgData name="Pang Yan, James" userId="f6758953-efce-4177-8530-ee9ee2c129d9" providerId="ADAL" clId="{E30977FB-E732-4D50-9283-875F392DB078}" dt="2020-08-29T10:24:53.073" v="293" actId="108"/>
          <ac:spMkLst>
            <pc:docMk/>
            <pc:sldMk cId="2936522283" sldId="267"/>
            <ac:spMk id="2" creationId="{00000000-0000-0000-0000-000000000000}"/>
          </ac:spMkLst>
        </pc:spChg>
      </pc:sldChg>
      <pc:sldChg chg="new del">
        <pc:chgData name="Pang Yan, James" userId="f6758953-efce-4177-8530-ee9ee2c129d9" providerId="ADAL" clId="{E30977FB-E732-4D50-9283-875F392DB078}" dt="2020-08-29T10:39:49.428" v="435" actId="47"/>
        <pc:sldMkLst>
          <pc:docMk/>
          <pc:sldMk cId="2676436659" sldId="268"/>
        </pc:sldMkLst>
      </pc:sldChg>
      <pc:sldMasterChg chg="addSp delSp modSp mod delSldLayout modSldLayout">
        <pc:chgData name="Pang Yan, James" userId="f6758953-efce-4177-8530-ee9ee2c129d9" providerId="ADAL" clId="{E30977FB-E732-4D50-9283-875F392DB078}" dt="2020-08-29T10:53:32.475" v="531" actId="1076"/>
        <pc:sldMasterMkLst>
          <pc:docMk/>
          <pc:sldMasterMk cId="1776213726" sldId="2147483648"/>
        </pc:sldMasterMkLst>
        <pc:spChg chg="mod">
          <ac:chgData name="Pang Yan, James" userId="f6758953-efce-4177-8530-ee9ee2c129d9" providerId="ADAL" clId="{E30977FB-E732-4D50-9283-875F392DB078}" dt="2020-08-29T10:32:30.522" v="354" actId="2711"/>
          <ac:spMkLst>
            <pc:docMk/>
            <pc:sldMasterMk cId="1776213726" sldId="2147483648"/>
            <ac:spMk id="2" creationId="{200903FD-B650-4DCA-9193-B8330AF23B29}"/>
          </ac:spMkLst>
        </pc:spChg>
        <pc:spChg chg="mod">
          <ac:chgData name="Pang Yan, James" userId="f6758953-efce-4177-8530-ee9ee2c129d9" providerId="ADAL" clId="{E30977FB-E732-4D50-9283-875F392DB078}" dt="2020-08-29T10:32:43.609" v="356" actId="14100"/>
          <ac:spMkLst>
            <pc:docMk/>
            <pc:sldMasterMk cId="1776213726" sldId="2147483648"/>
            <ac:spMk id="3" creationId="{A5865158-99B5-4F57-8D98-AE95D984B172}"/>
          </ac:spMkLst>
        </pc:spChg>
        <pc:spChg chg="del">
          <ac:chgData name="Pang Yan, James" userId="f6758953-efce-4177-8530-ee9ee2c129d9" providerId="ADAL" clId="{E30977FB-E732-4D50-9283-875F392DB078}" dt="2020-08-29T10:29:29.781" v="320" actId="478"/>
          <ac:spMkLst>
            <pc:docMk/>
            <pc:sldMasterMk cId="1776213726" sldId="2147483648"/>
            <ac:spMk id="4" creationId="{E14D78FA-7DC6-4C12-BBFC-DEFDA2940267}"/>
          </ac:spMkLst>
        </pc:spChg>
        <pc:spChg chg="del">
          <ac:chgData name="Pang Yan, James" userId="f6758953-efce-4177-8530-ee9ee2c129d9" providerId="ADAL" clId="{E30977FB-E732-4D50-9283-875F392DB078}" dt="2020-08-29T10:29:28.542" v="319" actId="478"/>
          <ac:spMkLst>
            <pc:docMk/>
            <pc:sldMasterMk cId="1776213726" sldId="2147483648"/>
            <ac:spMk id="5" creationId="{999F1DA5-F5E8-4F55-8631-FE10AB4D5CBA}"/>
          </ac:spMkLst>
        </pc:spChg>
        <pc:spChg chg="del mod">
          <ac:chgData name="Pang Yan, James" userId="f6758953-efce-4177-8530-ee9ee2c129d9" providerId="ADAL" clId="{E30977FB-E732-4D50-9283-875F392DB078}" dt="2020-08-29T10:31:29.790" v="340" actId="478"/>
          <ac:spMkLst>
            <pc:docMk/>
            <pc:sldMasterMk cId="1776213726" sldId="2147483648"/>
            <ac:spMk id="6" creationId="{DBC1B863-F3E4-459B-9AA4-7711741A40F3}"/>
          </ac:spMkLst>
        </pc:spChg>
        <pc:spChg chg="add del mod">
          <ac:chgData name="Pang Yan, James" userId="f6758953-efce-4177-8530-ee9ee2c129d9" providerId="ADAL" clId="{E30977FB-E732-4D50-9283-875F392DB078}" dt="2020-08-29T10:40:32.322" v="438" actId="21"/>
          <ac:spMkLst>
            <pc:docMk/>
            <pc:sldMasterMk cId="1776213726" sldId="2147483648"/>
            <ac:spMk id="8" creationId="{BB205CE3-1D21-4E89-81CC-241B10F58AD0}"/>
          </ac:spMkLst>
        </pc:spChg>
        <pc:spChg chg="add del mod">
          <ac:chgData name="Pang Yan, James" userId="f6758953-efce-4177-8530-ee9ee2c129d9" providerId="ADAL" clId="{E30977FB-E732-4D50-9283-875F392DB078}" dt="2020-08-29T10:37:03.923" v="394" actId="21"/>
          <ac:spMkLst>
            <pc:docMk/>
            <pc:sldMasterMk cId="1776213726" sldId="2147483648"/>
            <ac:spMk id="15" creationId="{3E49E18B-D475-46E5-AA4B-63DE4533E266}"/>
          </ac:spMkLst>
        </pc:spChg>
        <pc:picChg chg="add del mod">
          <ac:chgData name="Pang Yan, James" userId="f6758953-efce-4177-8530-ee9ee2c129d9" providerId="ADAL" clId="{E30977FB-E732-4D50-9283-875F392DB078}" dt="2020-08-29T10:37:03.923" v="394" actId="21"/>
          <ac:picMkLst>
            <pc:docMk/>
            <pc:sldMasterMk cId="1776213726" sldId="2147483648"/>
            <ac:picMk id="10" creationId="{4F251A8E-C15A-4950-A85C-B1275638FFBF}"/>
          </ac:picMkLst>
        </pc:picChg>
        <pc:picChg chg="add del mod">
          <ac:chgData name="Pang Yan, James" userId="f6758953-efce-4177-8530-ee9ee2c129d9" providerId="ADAL" clId="{E30977FB-E732-4D50-9283-875F392DB078}" dt="2020-08-29T10:31:48.800" v="342" actId="478"/>
          <ac:picMkLst>
            <pc:docMk/>
            <pc:sldMasterMk cId="1776213726" sldId="2147483648"/>
            <ac:picMk id="12" creationId="{88BD78BC-7D72-4CA5-987B-A9C64E959453}"/>
          </ac:picMkLst>
        </pc:picChg>
        <pc:picChg chg="add del mod">
          <ac:chgData name="Pang Yan, James" userId="f6758953-efce-4177-8530-ee9ee2c129d9" providerId="ADAL" clId="{E30977FB-E732-4D50-9283-875F392DB078}" dt="2020-08-29T10:37:03.923" v="394" actId="21"/>
          <ac:picMkLst>
            <pc:docMk/>
            <pc:sldMasterMk cId="1776213726" sldId="2147483648"/>
            <ac:picMk id="14" creationId="{85DE6FD0-9093-4FE9-9D43-0D40DFAB9EDF}"/>
          </ac:picMkLst>
        </pc:picChg>
        <pc:sldLayoutChg chg="addSp delSp modSp mod">
          <pc:chgData name="Pang Yan, James" userId="f6758953-efce-4177-8530-ee9ee2c129d9" providerId="ADAL" clId="{E30977FB-E732-4D50-9283-875F392DB078}" dt="2020-08-29T10:53:32.475" v="531" actId="1076"/>
          <pc:sldLayoutMkLst>
            <pc:docMk/>
            <pc:sldMasterMk cId="1776213726" sldId="2147483648"/>
            <pc:sldLayoutMk cId="2968935211" sldId="2147483650"/>
          </pc:sldLayoutMkLst>
          <pc:spChg chg="mod">
            <ac:chgData name="Pang Yan, James" userId="f6758953-efce-4177-8530-ee9ee2c129d9" providerId="ADAL" clId="{E30977FB-E732-4D50-9283-875F392DB078}" dt="2020-08-29T10:41:14.623" v="442" actId="113"/>
            <ac:spMkLst>
              <pc:docMk/>
              <pc:sldMasterMk cId="1776213726" sldId="2147483648"/>
              <pc:sldLayoutMk cId="2968935211" sldId="2147483650"/>
              <ac:spMk id="2" creationId="{293D1E6E-FA40-40EE-AD91-656723326823}"/>
            </ac:spMkLst>
          </pc:spChg>
          <pc:spChg chg="del">
            <ac:chgData name="Pang Yan, James" userId="f6758953-efce-4177-8530-ee9ee2c129d9" providerId="ADAL" clId="{E30977FB-E732-4D50-9283-875F392DB078}" dt="2020-08-29T10:33:55.328" v="363" actId="478"/>
            <ac:spMkLst>
              <pc:docMk/>
              <pc:sldMasterMk cId="1776213726" sldId="2147483648"/>
              <pc:sldLayoutMk cId="2968935211" sldId="2147483650"/>
              <ac:spMk id="4" creationId="{1A3DBC2C-F1C2-4F09-8AFD-A7DD4A15DC06}"/>
            </ac:spMkLst>
          </pc:spChg>
          <pc:spChg chg="del">
            <ac:chgData name="Pang Yan, James" userId="f6758953-efce-4177-8530-ee9ee2c129d9" providerId="ADAL" clId="{E30977FB-E732-4D50-9283-875F392DB078}" dt="2020-08-29T10:33:57.682" v="364" actId="478"/>
            <ac:spMkLst>
              <pc:docMk/>
              <pc:sldMasterMk cId="1776213726" sldId="2147483648"/>
              <pc:sldLayoutMk cId="2968935211" sldId="2147483650"/>
              <ac:spMk id="5" creationId="{AC4DFD42-BCDF-494D-8161-F390132E6FE5}"/>
            </ac:spMkLst>
          </pc:spChg>
          <pc:spChg chg="del mod">
            <ac:chgData name="Pang Yan, James" userId="f6758953-efce-4177-8530-ee9ee2c129d9" providerId="ADAL" clId="{E30977FB-E732-4D50-9283-875F392DB078}" dt="2020-08-29T10:37:09.517" v="395" actId="478"/>
            <ac:spMkLst>
              <pc:docMk/>
              <pc:sldMasterMk cId="1776213726" sldId="2147483648"/>
              <pc:sldLayoutMk cId="2968935211" sldId="2147483650"/>
              <ac:spMk id="6" creationId="{D2F39D03-00F6-4EE9-BBA9-78C739B7D35B}"/>
            </ac:spMkLst>
          </pc:spChg>
          <pc:spChg chg="add mod">
            <ac:chgData name="Pang Yan, James" userId="f6758953-efce-4177-8530-ee9ee2c129d9" providerId="ADAL" clId="{E30977FB-E732-4D50-9283-875F392DB078}" dt="2020-08-29T10:46:22.661" v="457" actId="1076"/>
            <ac:spMkLst>
              <pc:docMk/>
              <pc:sldMasterMk cId="1776213726" sldId="2147483648"/>
              <pc:sldLayoutMk cId="2968935211" sldId="2147483650"/>
              <ac:spMk id="9" creationId="{393E77AD-EF12-4C83-AFA3-372F62099BDF}"/>
            </ac:spMkLst>
          </pc:spChg>
          <pc:spChg chg="add mod">
            <ac:chgData name="Pang Yan, James" userId="f6758953-efce-4177-8530-ee9ee2c129d9" providerId="ADAL" clId="{E30977FB-E732-4D50-9283-875F392DB078}" dt="2020-08-29T10:53:32.475" v="531" actId="1076"/>
            <ac:spMkLst>
              <pc:docMk/>
              <pc:sldMasterMk cId="1776213726" sldId="2147483648"/>
              <pc:sldLayoutMk cId="2968935211" sldId="2147483650"/>
              <ac:spMk id="11" creationId="{D68C61D6-D3CB-49A9-B4AB-4DBDA5F86580}"/>
            </ac:spMkLst>
          </pc:spChg>
          <pc:spChg chg="add del mod">
            <ac:chgData name="Pang Yan, James" userId="f6758953-efce-4177-8530-ee9ee2c129d9" providerId="ADAL" clId="{E30977FB-E732-4D50-9283-875F392DB078}" dt="2020-08-29T10:49:22.646" v="463" actId="33987"/>
            <ac:spMkLst>
              <pc:docMk/>
              <pc:sldMasterMk cId="1776213726" sldId="2147483648"/>
              <pc:sldLayoutMk cId="2968935211" sldId="2147483650"/>
              <ac:spMk id="12" creationId="{046DB2D1-BFCF-4B7E-8922-FF7BED259DF6}"/>
            </ac:spMkLst>
          </pc:spChg>
          <pc:spChg chg="add del mod">
            <ac:chgData name="Pang Yan, James" userId="f6758953-efce-4177-8530-ee9ee2c129d9" providerId="ADAL" clId="{E30977FB-E732-4D50-9283-875F392DB078}" dt="2020-08-29T10:53:28.737" v="523" actId="33987"/>
            <ac:spMkLst>
              <pc:docMk/>
              <pc:sldMasterMk cId="1776213726" sldId="2147483648"/>
              <pc:sldLayoutMk cId="2968935211" sldId="2147483650"/>
              <ac:spMk id="13" creationId="{3C05B875-613A-4480-A83F-B95ABF2DB388}"/>
            </ac:spMkLst>
          </pc:spChg>
          <pc:picChg chg="add mod">
            <ac:chgData name="Pang Yan, James" userId="f6758953-efce-4177-8530-ee9ee2c129d9" providerId="ADAL" clId="{E30977FB-E732-4D50-9283-875F392DB078}" dt="2020-08-29T10:44:50.582" v="451" actId="1076"/>
            <ac:picMkLst>
              <pc:docMk/>
              <pc:sldMasterMk cId="1776213726" sldId="2147483648"/>
              <pc:sldLayoutMk cId="2968935211" sldId="2147483650"/>
              <ac:picMk id="7" creationId="{BECB73F5-F103-4A81-A02F-4AA5E6B89E00}"/>
            </ac:picMkLst>
          </pc:picChg>
          <pc:picChg chg="add mod">
            <ac:chgData name="Pang Yan, James" userId="f6758953-efce-4177-8530-ee9ee2c129d9" providerId="ADAL" clId="{E30977FB-E732-4D50-9283-875F392DB078}" dt="2020-08-29T10:46:22.031" v="456" actId="1076"/>
            <ac:picMkLst>
              <pc:docMk/>
              <pc:sldMasterMk cId="1776213726" sldId="2147483648"/>
              <pc:sldLayoutMk cId="2968935211" sldId="2147483650"/>
              <ac:picMk id="8" creationId="{9C0B4A0C-1C60-4DF3-A95D-BE84E891E1F6}"/>
            </ac:picMkLst>
          </pc:picChg>
        </pc:sldLayoutChg>
        <pc:sldLayoutChg chg="del">
          <pc:chgData name="Pang Yan, James" userId="f6758953-efce-4177-8530-ee9ee2c129d9" providerId="ADAL" clId="{E30977FB-E732-4D50-9283-875F392DB078}" dt="2020-08-29T10:28:46.235" v="317" actId="2696"/>
          <pc:sldLayoutMkLst>
            <pc:docMk/>
            <pc:sldMasterMk cId="1776213726" sldId="2147483648"/>
            <pc:sldLayoutMk cId="3085480975" sldId="2147483651"/>
          </pc:sldLayoutMkLst>
        </pc:sldLayoutChg>
        <pc:sldLayoutChg chg="del">
          <pc:chgData name="Pang Yan, James" userId="f6758953-efce-4177-8530-ee9ee2c129d9" providerId="ADAL" clId="{E30977FB-E732-4D50-9283-875F392DB078}" dt="2020-08-29T10:28:43.642" v="316" actId="2696"/>
          <pc:sldLayoutMkLst>
            <pc:docMk/>
            <pc:sldMasterMk cId="1776213726" sldId="2147483648"/>
            <pc:sldLayoutMk cId="2722437527" sldId="2147483652"/>
          </pc:sldLayoutMkLst>
        </pc:sldLayoutChg>
        <pc:sldLayoutChg chg="del">
          <pc:chgData name="Pang Yan, James" userId="f6758953-efce-4177-8530-ee9ee2c129d9" providerId="ADAL" clId="{E30977FB-E732-4D50-9283-875F392DB078}" dt="2020-08-29T10:28:39.867" v="315" actId="2696"/>
          <pc:sldLayoutMkLst>
            <pc:docMk/>
            <pc:sldMasterMk cId="1776213726" sldId="2147483648"/>
            <pc:sldLayoutMk cId="4082932624" sldId="2147483653"/>
          </pc:sldLayoutMkLst>
        </pc:sldLayoutChg>
        <pc:sldLayoutChg chg="delSp modSp mod">
          <pc:chgData name="Pang Yan, James" userId="f6758953-efce-4177-8530-ee9ee2c129d9" providerId="ADAL" clId="{E30977FB-E732-4D50-9283-875F392DB078}" dt="2020-08-29T10:31:23.761" v="339" actId="21"/>
          <pc:sldLayoutMkLst>
            <pc:docMk/>
            <pc:sldMasterMk cId="1776213726" sldId="2147483648"/>
            <pc:sldLayoutMk cId="259942786" sldId="2147483654"/>
          </pc:sldLayoutMkLst>
          <pc:spChg chg="del">
            <ac:chgData name="Pang Yan, James" userId="f6758953-efce-4177-8530-ee9ee2c129d9" providerId="ADAL" clId="{E30977FB-E732-4D50-9283-875F392DB078}" dt="2020-08-29T10:29:47.911" v="324" actId="478"/>
            <ac:spMkLst>
              <pc:docMk/>
              <pc:sldMasterMk cId="1776213726" sldId="2147483648"/>
              <pc:sldLayoutMk cId="259942786" sldId="2147483654"/>
              <ac:spMk id="3" creationId="{AB007F3E-B811-4BAE-A98C-189E852154A6}"/>
            </ac:spMkLst>
          </pc:spChg>
          <pc:spChg chg="del">
            <ac:chgData name="Pang Yan, James" userId="f6758953-efce-4177-8530-ee9ee2c129d9" providerId="ADAL" clId="{E30977FB-E732-4D50-9283-875F392DB078}" dt="2020-08-29T10:29:51.971" v="325" actId="478"/>
            <ac:spMkLst>
              <pc:docMk/>
              <pc:sldMasterMk cId="1776213726" sldId="2147483648"/>
              <pc:sldLayoutMk cId="259942786" sldId="2147483654"/>
              <ac:spMk id="4" creationId="{D13C7B5B-9101-417D-830B-F970C48F441F}"/>
            </ac:spMkLst>
          </pc:spChg>
          <pc:spChg chg="del mod">
            <ac:chgData name="Pang Yan, James" userId="f6758953-efce-4177-8530-ee9ee2c129d9" providerId="ADAL" clId="{E30977FB-E732-4D50-9283-875F392DB078}" dt="2020-08-29T10:31:23.761" v="339" actId="21"/>
            <ac:spMkLst>
              <pc:docMk/>
              <pc:sldMasterMk cId="1776213726" sldId="2147483648"/>
              <pc:sldLayoutMk cId="259942786" sldId="2147483654"/>
              <ac:spMk id="5" creationId="{9E5E046D-2043-4233-86AB-F386AB2C991C}"/>
            </ac:spMkLst>
          </pc:spChg>
        </pc:sldLayoutChg>
        <pc:sldLayoutChg chg="del">
          <pc:chgData name="Pang Yan, James" userId="f6758953-efce-4177-8530-ee9ee2c129d9" providerId="ADAL" clId="{E30977FB-E732-4D50-9283-875F392DB078}" dt="2020-08-29T10:28:29.786" v="314" actId="2696"/>
          <pc:sldLayoutMkLst>
            <pc:docMk/>
            <pc:sldMasterMk cId="1776213726" sldId="2147483648"/>
            <pc:sldLayoutMk cId="2162305913" sldId="2147483655"/>
          </pc:sldLayoutMkLst>
        </pc:sldLayoutChg>
        <pc:sldLayoutChg chg="del">
          <pc:chgData name="Pang Yan, James" userId="f6758953-efce-4177-8530-ee9ee2c129d9" providerId="ADAL" clId="{E30977FB-E732-4D50-9283-875F392DB078}" dt="2020-08-29T10:28:26.165" v="313" actId="2696"/>
          <pc:sldLayoutMkLst>
            <pc:docMk/>
            <pc:sldMasterMk cId="1776213726" sldId="2147483648"/>
            <pc:sldLayoutMk cId="3950107460" sldId="2147483656"/>
          </pc:sldLayoutMkLst>
        </pc:sldLayoutChg>
        <pc:sldLayoutChg chg="del">
          <pc:chgData name="Pang Yan, James" userId="f6758953-efce-4177-8530-ee9ee2c129d9" providerId="ADAL" clId="{E30977FB-E732-4D50-9283-875F392DB078}" dt="2020-08-29T10:28:22.491" v="312" actId="2696"/>
          <pc:sldLayoutMkLst>
            <pc:docMk/>
            <pc:sldMasterMk cId="1776213726" sldId="2147483648"/>
            <pc:sldLayoutMk cId="2039029227" sldId="2147483657"/>
          </pc:sldLayoutMkLst>
        </pc:sldLayoutChg>
        <pc:sldLayoutChg chg="del">
          <pc:chgData name="Pang Yan, James" userId="f6758953-efce-4177-8530-ee9ee2c129d9" providerId="ADAL" clId="{E30977FB-E732-4D50-9283-875F392DB078}" dt="2020-08-29T10:28:16.317" v="310" actId="2696"/>
          <pc:sldLayoutMkLst>
            <pc:docMk/>
            <pc:sldMasterMk cId="1776213726" sldId="2147483648"/>
            <pc:sldLayoutMk cId="2510635740" sldId="2147483658"/>
          </pc:sldLayoutMkLst>
        </pc:sldLayoutChg>
        <pc:sldLayoutChg chg="del">
          <pc:chgData name="Pang Yan, James" userId="f6758953-efce-4177-8530-ee9ee2c129d9" providerId="ADAL" clId="{E30977FB-E732-4D50-9283-875F392DB078}" dt="2020-08-29T10:28:19.370" v="311" actId="2696"/>
          <pc:sldLayoutMkLst>
            <pc:docMk/>
            <pc:sldMasterMk cId="1776213726" sldId="2147483648"/>
            <pc:sldLayoutMk cId="801612116" sldId="2147483659"/>
          </pc:sldLayoutMkLst>
        </pc:sldLayoutChg>
      </pc:sldMasterChg>
    </pc:docChg>
  </pc:docChgLst>
  <pc:docChgLst>
    <pc:chgData name="Chaturvedi, Utkarsh [JACSG NON J&amp;J]" userId="7f4a52ef-1382-4c4d-a497-db6aa7a0e8ca" providerId="ADAL" clId="{414B0ED0-164B-4FA6-AE49-620DBDF9AA13}"/>
    <pc:docChg chg="undo redo custSel addSld delSld modSld">
      <pc:chgData name="Chaturvedi, Utkarsh [JACSG NON J&amp;J]" userId="7f4a52ef-1382-4c4d-a497-db6aa7a0e8ca" providerId="ADAL" clId="{414B0ED0-164B-4FA6-AE49-620DBDF9AA13}" dt="2020-09-01T10:00:03.184" v="1463" actId="6549"/>
      <pc:docMkLst>
        <pc:docMk/>
      </pc:docMkLst>
      <pc:sldChg chg="modSp">
        <pc:chgData name="Chaturvedi, Utkarsh [JACSG NON J&amp;J]" userId="7f4a52ef-1382-4c4d-a497-db6aa7a0e8ca" providerId="ADAL" clId="{414B0ED0-164B-4FA6-AE49-620DBDF9AA13}" dt="2020-09-01T09:26:55.710" v="110" actId="20577"/>
        <pc:sldMkLst>
          <pc:docMk/>
          <pc:sldMk cId="1555631970" sldId="257"/>
        </pc:sldMkLst>
        <pc:spChg chg="mod">
          <ac:chgData name="Chaturvedi, Utkarsh [JACSG NON J&amp;J]" userId="7f4a52ef-1382-4c4d-a497-db6aa7a0e8ca" providerId="ADAL" clId="{414B0ED0-164B-4FA6-AE49-620DBDF9AA13}" dt="2020-09-01T09:26:55.710" v="110" actId="20577"/>
          <ac:spMkLst>
            <pc:docMk/>
            <pc:sldMk cId="1555631970" sldId="257"/>
            <ac:spMk id="12" creationId="{64178AE5-9A8B-4DC5-8460-68C4569E9BD6}"/>
          </ac:spMkLst>
        </pc:spChg>
        <pc:spChg chg="mod">
          <ac:chgData name="Chaturvedi, Utkarsh [JACSG NON J&amp;J]" userId="7f4a52ef-1382-4c4d-a497-db6aa7a0e8ca" providerId="ADAL" clId="{414B0ED0-164B-4FA6-AE49-620DBDF9AA13}" dt="2020-09-01T09:25:35.188" v="41" actId="20577"/>
          <ac:spMkLst>
            <pc:docMk/>
            <pc:sldMk cId="1555631970" sldId="257"/>
            <ac:spMk id="15" creationId="{0DE60CAA-0627-4E7C-BFDA-7D4DE0DB6A9B}"/>
          </ac:spMkLst>
        </pc:spChg>
      </pc:sldChg>
      <pc:sldChg chg="addSp delSp modSp">
        <pc:chgData name="Chaturvedi, Utkarsh [JACSG NON J&amp;J]" userId="7f4a52ef-1382-4c4d-a497-db6aa7a0e8ca" providerId="ADAL" clId="{414B0ED0-164B-4FA6-AE49-620DBDF9AA13}" dt="2020-09-01T10:00:03.184" v="1463" actId="6549"/>
        <pc:sldMkLst>
          <pc:docMk/>
          <pc:sldMk cId="1933977728" sldId="266"/>
        </pc:sldMkLst>
        <pc:spChg chg="add del">
          <ac:chgData name="Chaturvedi, Utkarsh [JACSG NON J&amp;J]" userId="7f4a52ef-1382-4c4d-a497-db6aa7a0e8ca" providerId="ADAL" clId="{414B0ED0-164B-4FA6-AE49-620DBDF9AA13}" dt="2020-09-01T09:54:19.976" v="1326"/>
          <ac:spMkLst>
            <pc:docMk/>
            <pc:sldMk cId="1933977728" sldId="266"/>
            <ac:spMk id="14" creationId="{0779D48B-CE92-427C-A0A9-F4017201B2C2}"/>
          </ac:spMkLst>
        </pc:spChg>
        <pc:spChg chg="add mod">
          <ac:chgData name="Chaturvedi, Utkarsh [JACSG NON J&amp;J]" userId="7f4a52ef-1382-4c4d-a497-db6aa7a0e8ca" providerId="ADAL" clId="{414B0ED0-164B-4FA6-AE49-620DBDF9AA13}" dt="2020-09-01T10:00:03.184" v="1463" actId="6549"/>
          <ac:spMkLst>
            <pc:docMk/>
            <pc:sldMk cId="1933977728" sldId="266"/>
            <ac:spMk id="15" creationId="{F933399D-6873-49A9-9A06-37906F272C42}"/>
          </ac:spMkLst>
        </pc:spChg>
        <pc:picChg chg="add mod">
          <ac:chgData name="Chaturvedi, Utkarsh [JACSG NON J&amp;J]" userId="7f4a52ef-1382-4c4d-a497-db6aa7a0e8ca" providerId="ADAL" clId="{414B0ED0-164B-4FA6-AE49-620DBDF9AA13}" dt="2020-09-01T09:59:42.308" v="1455" actId="207"/>
          <ac:picMkLst>
            <pc:docMk/>
            <pc:sldMk cId="1933977728" sldId="266"/>
            <ac:picMk id="6" creationId="{8E3AD7FE-859A-4920-BADA-8BCBD6A2E3FF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59:44.889" v="1456" actId="207"/>
          <ac:picMkLst>
            <pc:docMk/>
            <pc:sldMk cId="1933977728" sldId="266"/>
            <ac:picMk id="9" creationId="{E27B0478-273A-4916-AC4A-E9D89BD59B24}"/>
          </ac:picMkLst>
        </pc:picChg>
        <pc:picChg chg="add del mod">
          <ac:chgData name="Chaturvedi, Utkarsh [JACSG NON J&amp;J]" userId="7f4a52ef-1382-4c4d-a497-db6aa7a0e8ca" providerId="ADAL" clId="{414B0ED0-164B-4FA6-AE49-620DBDF9AA13}" dt="2020-09-01T09:58:33.984" v="1447" actId="478"/>
          <ac:picMkLst>
            <pc:docMk/>
            <pc:sldMk cId="1933977728" sldId="266"/>
            <ac:picMk id="19" creationId="{75092220-A654-4A62-AA64-F771E05318C5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59:35.877" v="1454" actId="1076"/>
          <ac:picMkLst>
            <pc:docMk/>
            <pc:sldMk cId="1933977728" sldId="266"/>
            <ac:picMk id="1026" creationId="{4F212D9E-BF4A-4E62-A438-881CF040AEB8}"/>
          </ac:picMkLst>
        </pc:picChg>
      </pc:sldChg>
      <pc:sldChg chg="addSp delSp modSp">
        <pc:chgData name="Chaturvedi, Utkarsh [JACSG NON J&amp;J]" userId="7f4a52ef-1382-4c4d-a497-db6aa7a0e8ca" providerId="ADAL" clId="{414B0ED0-164B-4FA6-AE49-620DBDF9AA13}" dt="2020-09-01T09:31:15.492" v="226" actId="1076"/>
        <pc:sldMkLst>
          <pc:docMk/>
          <pc:sldMk cId="2059005964" sldId="267"/>
        </pc:sldMkLst>
        <pc:spChg chg="mod">
          <ac:chgData name="Chaturvedi, Utkarsh [JACSG NON J&amp;J]" userId="7f4a52ef-1382-4c4d-a497-db6aa7a0e8ca" providerId="ADAL" clId="{414B0ED0-164B-4FA6-AE49-620DBDF9AA13}" dt="2020-09-01T09:28:25.300" v="173" actId="20577"/>
          <ac:spMkLst>
            <pc:docMk/>
            <pc:sldMk cId="2059005964" sldId="267"/>
            <ac:spMk id="2" creationId="{EBDAD4FA-921C-4F4A-8E67-FBCA95D1DE14}"/>
          </ac:spMkLst>
        </pc:spChg>
        <pc:spChg chg="mod">
          <ac:chgData name="Chaturvedi, Utkarsh [JACSG NON J&amp;J]" userId="7f4a52ef-1382-4c4d-a497-db6aa7a0e8ca" providerId="ADAL" clId="{414B0ED0-164B-4FA6-AE49-620DBDF9AA13}" dt="2020-09-01T09:31:05.183" v="223" actId="255"/>
          <ac:spMkLst>
            <pc:docMk/>
            <pc:sldMk cId="2059005964" sldId="267"/>
            <ac:spMk id="3" creationId="{DBB1339C-D16F-413C-B562-C4D8CE21D1E1}"/>
          </ac:spMkLst>
        </pc:spChg>
        <pc:grpChg chg="add del mod">
          <ac:chgData name="Chaturvedi, Utkarsh [JACSG NON J&amp;J]" userId="7f4a52ef-1382-4c4d-a497-db6aa7a0e8ca" providerId="ADAL" clId="{414B0ED0-164B-4FA6-AE49-620DBDF9AA13}" dt="2020-09-01T09:29:17.557" v="187"/>
          <ac:grpSpMkLst>
            <pc:docMk/>
            <pc:sldMk cId="2059005964" sldId="267"/>
            <ac:grpSpMk id="5" creationId="{30C5C5E2-7D36-4FE7-9299-DD65C0B658A3}"/>
          </ac:grpSpMkLst>
        </pc:grpChg>
        <pc:grpChg chg="add del mod">
          <ac:chgData name="Chaturvedi, Utkarsh [JACSG NON J&amp;J]" userId="7f4a52ef-1382-4c4d-a497-db6aa7a0e8ca" providerId="ADAL" clId="{414B0ED0-164B-4FA6-AE49-620DBDF9AA13}" dt="2020-09-01T09:30:06.386" v="207"/>
          <ac:grpSpMkLst>
            <pc:docMk/>
            <pc:sldMk cId="2059005964" sldId="267"/>
            <ac:grpSpMk id="15" creationId="{3BAECFC5-7287-4ABE-B621-03DBB743E30F}"/>
          </ac:grpSpMkLst>
        </pc:grpChg>
        <pc:grpChg chg="add del">
          <ac:chgData name="Chaturvedi, Utkarsh [JACSG NON J&amp;J]" userId="7f4a52ef-1382-4c4d-a497-db6aa7a0e8ca" providerId="ADAL" clId="{414B0ED0-164B-4FA6-AE49-620DBDF9AA13}" dt="2020-09-01T09:30:20.495" v="209"/>
          <ac:grpSpMkLst>
            <pc:docMk/>
            <pc:sldMk cId="2059005964" sldId="267"/>
            <ac:grpSpMk id="25" creationId="{58A21446-8B0B-4CAD-A3B6-A9D1FF04FA54}"/>
          </ac:grpSpMkLst>
        </pc:grpChg>
        <pc:picChg chg="add del">
          <ac:chgData name="Chaturvedi, Utkarsh [JACSG NON J&amp;J]" userId="7f4a52ef-1382-4c4d-a497-db6aa7a0e8ca" providerId="ADAL" clId="{414B0ED0-164B-4FA6-AE49-620DBDF9AA13}" dt="2020-09-01T09:30:20.495" v="209"/>
          <ac:picMkLst>
            <pc:docMk/>
            <pc:sldMk cId="2059005964" sldId="267"/>
            <ac:picMk id="35" creationId="{C74025B7-1E08-415E-A38E-D0C15C0D87F0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0:20.495" v="209"/>
          <ac:picMkLst>
            <pc:docMk/>
            <pc:sldMk cId="2059005964" sldId="267"/>
            <ac:picMk id="36" creationId="{A1816EEC-7065-4DCD-BB59-F407B7D75B67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31:15.492" v="226" actId="1076"/>
          <ac:picMkLst>
            <pc:docMk/>
            <pc:sldMk cId="2059005964" sldId="267"/>
            <ac:picMk id="37" creationId="{1A734D97-7AE8-4242-8C37-0A9777F56ABF}"/>
          </ac:picMkLst>
        </pc:picChg>
      </pc:sldChg>
      <pc:sldChg chg="modSp add">
        <pc:chgData name="Chaturvedi, Utkarsh [JACSG NON J&amp;J]" userId="7f4a52ef-1382-4c4d-a497-db6aa7a0e8ca" providerId="ADAL" clId="{414B0ED0-164B-4FA6-AE49-620DBDF9AA13}" dt="2020-09-01T09:34:05.207" v="382"/>
        <pc:sldMkLst>
          <pc:docMk/>
          <pc:sldMk cId="3705902664" sldId="268"/>
        </pc:sldMkLst>
        <pc:spChg chg="mod">
          <ac:chgData name="Chaturvedi, Utkarsh [JACSG NON J&amp;J]" userId="7f4a52ef-1382-4c4d-a497-db6aa7a0e8ca" providerId="ADAL" clId="{414B0ED0-164B-4FA6-AE49-620DBDF9AA13}" dt="2020-09-01T09:32:27.337" v="303" actId="5793"/>
          <ac:spMkLst>
            <pc:docMk/>
            <pc:sldMk cId="3705902664" sldId="268"/>
            <ac:spMk id="2" creationId="{EBDAD4FA-921C-4F4A-8E67-FBCA95D1DE14}"/>
          </ac:spMkLst>
        </pc:spChg>
        <pc:spChg chg="mod">
          <ac:chgData name="Chaturvedi, Utkarsh [JACSG NON J&amp;J]" userId="7f4a52ef-1382-4c4d-a497-db6aa7a0e8ca" providerId="ADAL" clId="{414B0ED0-164B-4FA6-AE49-620DBDF9AA13}" dt="2020-09-01T09:34:05.207" v="382"/>
          <ac:spMkLst>
            <pc:docMk/>
            <pc:sldMk cId="3705902664" sldId="268"/>
            <ac:spMk id="3" creationId="{DBB1339C-D16F-413C-B562-C4D8CE21D1E1}"/>
          </ac:spMkLst>
        </pc:spChg>
      </pc:sldChg>
      <pc:sldChg chg="addSp delSp modSp add">
        <pc:chgData name="Chaturvedi, Utkarsh [JACSG NON J&amp;J]" userId="7f4a52ef-1382-4c4d-a497-db6aa7a0e8ca" providerId="ADAL" clId="{414B0ED0-164B-4FA6-AE49-620DBDF9AA13}" dt="2020-09-01T09:46:00.186" v="1181" actId="207"/>
        <pc:sldMkLst>
          <pc:docMk/>
          <pc:sldMk cId="2235164825" sldId="269"/>
        </pc:sldMkLst>
        <pc:spChg chg="mod">
          <ac:chgData name="Chaturvedi, Utkarsh [JACSG NON J&amp;J]" userId="7f4a52ef-1382-4c4d-a497-db6aa7a0e8ca" providerId="ADAL" clId="{414B0ED0-164B-4FA6-AE49-620DBDF9AA13}" dt="2020-09-01T09:38:11.682" v="535" actId="20577"/>
          <ac:spMkLst>
            <pc:docMk/>
            <pc:sldMk cId="2235164825" sldId="269"/>
            <ac:spMk id="2" creationId="{EBDAD4FA-921C-4F4A-8E67-FBCA95D1DE14}"/>
          </ac:spMkLst>
        </pc:spChg>
        <pc:spChg chg="mod">
          <ac:chgData name="Chaturvedi, Utkarsh [JACSG NON J&amp;J]" userId="7f4a52ef-1382-4c4d-a497-db6aa7a0e8ca" providerId="ADAL" clId="{414B0ED0-164B-4FA6-AE49-620DBDF9AA13}" dt="2020-09-01T09:46:00.186" v="1181" actId="207"/>
          <ac:spMkLst>
            <pc:docMk/>
            <pc:sldMk cId="2235164825" sldId="269"/>
            <ac:spMk id="3" creationId="{DBB1339C-D16F-413C-B562-C4D8CE21D1E1}"/>
          </ac:spMkLst>
        </pc:spChg>
        <pc:spChg chg="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4" creationId="{40EF4BB6-66BB-4DBF-A4C1-C6BA7EB85B31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5" creationId="{FED3C8F1-6ACE-4456-9CA3-027DF72CAB93}"/>
          </ac:spMkLst>
        </pc:spChg>
        <pc:spChg chg="add del mod">
          <ac:chgData name="Chaturvedi, Utkarsh [JACSG NON J&amp;J]" userId="7f4a52ef-1382-4c4d-a497-db6aa7a0e8ca" providerId="ADAL" clId="{414B0ED0-164B-4FA6-AE49-620DBDF9AA13}" dt="2020-09-01T09:35:47.212" v="496" actId="478"/>
          <ac:spMkLst>
            <pc:docMk/>
            <pc:sldMk cId="2235164825" sldId="269"/>
            <ac:spMk id="6" creationId="{350467C5-B7EE-447A-BA10-248BEDBA6A7C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0" creationId="{448A8206-11FA-4FB6-A175-B8BCBF819C50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1" creationId="{10548747-964B-41BA-BF52-8415EF7A60C2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2" creationId="{FA6BF89B-B288-472C-BC52-BA07920CF5B0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3" creationId="{B04725CE-0013-4137-9F33-4B078B2E17FA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5" creationId="{CD15E524-B6BF-4937-89C1-A96926B6CC17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17" creationId="{C429E362-04D2-4821-95B8-583D401CA9D8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22" creationId="{8D4B3721-22FC-491F-AC1E-F1467988152E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5:38.567" v="493" actId="478"/>
          <ac:spMkLst>
            <pc:docMk/>
            <pc:sldMk cId="2235164825" sldId="269"/>
            <ac:spMk id="23" creationId="{DC84A706-AC9C-4FCE-AF98-C9A848FEF011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26" creationId="{B5C4AF51-B295-492A-8D0E-9164BEFD5E0F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0" creationId="{0AE25919-83D5-45DB-AB50-F0B0B6B42558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1" creationId="{EBEBB3FB-2C97-4867-BA69-A1B1F4B3ED89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2" creationId="{2186F5BE-3000-44B1-B7C4-CAFF725D9F76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3" creationId="{E4D9BA93-EF68-45DB-902F-BBDDE95CBE70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5" creationId="{C09B99E9-63D6-4FC0-BEF9-94730FEEE7BC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37" creationId="{16047AD2-AFBB-4809-91D2-504C444BF2BA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42" creationId="{CB1C1F25-1B75-41A8-B2D3-AD6F35A8EE33}"/>
          </ac:spMkLst>
        </pc:spChg>
        <pc:spChg chg="add del">
          <ac:chgData name="Chaturvedi, Utkarsh [JACSG NON J&amp;J]" userId="7f4a52ef-1382-4c4d-a497-db6aa7a0e8ca" providerId="ADAL" clId="{414B0ED0-164B-4FA6-AE49-620DBDF9AA13}" dt="2020-09-01T09:36:01.791" v="502"/>
          <ac:spMkLst>
            <pc:docMk/>
            <pc:sldMk cId="2235164825" sldId="269"/>
            <ac:spMk id="43" creationId="{01322EF5-C3F7-473A-8F5B-509997C95C4B}"/>
          </ac:spMkLst>
        </pc:spChg>
        <pc:picChg chg="add del">
          <ac:chgData name="Chaturvedi, Utkarsh [JACSG NON J&amp;J]" userId="7f4a52ef-1382-4c4d-a497-db6aa7a0e8ca" providerId="ADAL" clId="{414B0ED0-164B-4FA6-AE49-620DBDF9AA13}" dt="2020-09-01T09:35:40.492" v="494" actId="478"/>
          <ac:picMkLst>
            <pc:docMk/>
            <pc:sldMk cId="2235164825" sldId="269"/>
            <ac:picMk id="16" creationId="{7ABE48F9-3C75-4405-9CE2-33311411211D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5:38.567" v="493" actId="478"/>
          <ac:picMkLst>
            <pc:docMk/>
            <pc:sldMk cId="2235164825" sldId="269"/>
            <ac:picMk id="18" creationId="{CFA2B399-C771-48AC-AC13-53F1DFED5969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5:38.567" v="493" actId="478"/>
          <ac:picMkLst>
            <pc:docMk/>
            <pc:sldMk cId="2235164825" sldId="269"/>
            <ac:picMk id="24" creationId="{291E115E-B2D3-4BA3-9D85-21C303FBA392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5:38.567" v="493" actId="478"/>
          <ac:picMkLst>
            <pc:docMk/>
            <pc:sldMk cId="2235164825" sldId="269"/>
            <ac:picMk id="25" creationId="{288C6242-5952-4483-93C5-72E375590745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6:01.791" v="502"/>
          <ac:picMkLst>
            <pc:docMk/>
            <pc:sldMk cId="2235164825" sldId="269"/>
            <ac:picMk id="36" creationId="{BD396F3C-C91F-4D42-B2F8-0A3CF009C163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6:01.791" v="502"/>
          <ac:picMkLst>
            <pc:docMk/>
            <pc:sldMk cId="2235164825" sldId="269"/>
            <ac:picMk id="38" creationId="{F7E68312-386F-4F6A-BDF0-849B7F9B630A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6:01.791" v="502"/>
          <ac:picMkLst>
            <pc:docMk/>
            <pc:sldMk cId="2235164825" sldId="269"/>
            <ac:picMk id="44" creationId="{EA8FC89D-504A-4405-B629-D1B2641F3752}"/>
          </ac:picMkLst>
        </pc:picChg>
        <pc:picChg chg="add del">
          <ac:chgData name="Chaturvedi, Utkarsh [JACSG NON J&amp;J]" userId="7f4a52ef-1382-4c4d-a497-db6aa7a0e8ca" providerId="ADAL" clId="{414B0ED0-164B-4FA6-AE49-620DBDF9AA13}" dt="2020-09-01T09:36:01.791" v="502"/>
          <ac:picMkLst>
            <pc:docMk/>
            <pc:sldMk cId="2235164825" sldId="269"/>
            <ac:picMk id="45" creationId="{BEDE603F-97EA-453A-A156-228F667F87B2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36:28.215" v="510" actId="1076"/>
          <ac:picMkLst>
            <pc:docMk/>
            <pc:sldMk cId="2235164825" sldId="269"/>
            <ac:picMk id="46" creationId="{55FF7D6A-145E-4817-97D1-58C16EEE885A}"/>
          </ac:picMkLst>
        </pc:pic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7" creationId="{48115AD6-C09F-4179-88E7-11E323BBE3DB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8" creationId="{3F520CFB-5A40-4762-A345-3CBDA01230AC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9" creationId="{6FC30C49-6BAC-4BA0-88EF-86E4065F319D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14" creationId="{2A0752FF-2DF4-4526-A108-18359F2A44EF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19" creationId="{E18D7BA6-F419-4D93-BF39-E2FC21880009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20" creationId="{88530634-B3D4-4FE7-895D-DDA969A83F58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5:38.567" v="493" actId="478"/>
          <ac:cxnSpMkLst>
            <pc:docMk/>
            <pc:sldMk cId="2235164825" sldId="269"/>
            <ac:cxnSpMk id="21" creationId="{DECFF7B7-6DC4-4F79-8648-E5113A69443F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27" creationId="{9B1B656D-C057-44CD-B257-9786E26BF289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28" creationId="{B49FEC05-72B6-46EB-91B4-9338A749714E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29" creationId="{1E0E4888-1DCD-477B-B9F6-4EC2A0AEEF0C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34" creationId="{5BA60DC5-F39A-4262-BC62-8C34B5E73B9F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39" creationId="{15701122-6DC7-4B9D-B22B-B4F6EA83D950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40" creationId="{A502CEC3-C9D5-4AC6-A509-7107F581D256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36:01.791" v="502"/>
          <ac:cxnSpMkLst>
            <pc:docMk/>
            <pc:sldMk cId="2235164825" sldId="269"/>
            <ac:cxnSpMk id="41" creationId="{4A747820-EEB6-4D37-AD26-CE7932C33EC2}"/>
          </ac:cxnSpMkLst>
        </pc:cxnChg>
      </pc:sldChg>
      <pc:sldChg chg="add del">
        <pc:chgData name="Chaturvedi, Utkarsh [JACSG NON J&amp;J]" userId="7f4a52ef-1382-4c4d-a497-db6aa7a0e8ca" providerId="ADAL" clId="{414B0ED0-164B-4FA6-AE49-620DBDF9AA13}" dt="2020-09-01T09:38:40.725" v="558" actId="2696"/>
        <pc:sldMkLst>
          <pc:docMk/>
          <pc:sldMk cId="2700972739" sldId="270"/>
        </pc:sldMkLst>
      </pc:sldChg>
      <pc:sldChg chg="delSp modSp add">
        <pc:chgData name="Chaturvedi, Utkarsh [JACSG NON J&amp;J]" userId="7f4a52ef-1382-4c4d-a497-db6aa7a0e8ca" providerId="ADAL" clId="{414B0ED0-164B-4FA6-AE49-620DBDF9AA13}" dt="2020-09-01T09:43:22.041" v="1085" actId="255"/>
        <pc:sldMkLst>
          <pc:docMk/>
          <pc:sldMk cId="1274507452" sldId="271"/>
        </pc:sldMkLst>
        <pc:spChg chg="mod">
          <ac:chgData name="Chaturvedi, Utkarsh [JACSG NON J&amp;J]" userId="7f4a52ef-1382-4c4d-a497-db6aa7a0e8ca" providerId="ADAL" clId="{414B0ED0-164B-4FA6-AE49-620DBDF9AA13}" dt="2020-09-01T09:43:22.041" v="1085" actId="255"/>
          <ac:spMkLst>
            <pc:docMk/>
            <pc:sldMk cId="1274507452" sldId="271"/>
            <ac:spMk id="3" creationId="{DBB1339C-D16F-413C-B562-C4D8CE21D1E1}"/>
          </ac:spMkLst>
        </pc:spChg>
        <pc:picChg chg="del">
          <ac:chgData name="Chaturvedi, Utkarsh [JACSG NON J&amp;J]" userId="7f4a52ef-1382-4c4d-a497-db6aa7a0e8ca" providerId="ADAL" clId="{414B0ED0-164B-4FA6-AE49-620DBDF9AA13}" dt="2020-09-01T09:38:59.590" v="582" actId="478"/>
          <ac:picMkLst>
            <pc:docMk/>
            <pc:sldMk cId="1274507452" sldId="271"/>
            <ac:picMk id="46" creationId="{55FF7D6A-145E-4817-97D1-58C16EEE885A}"/>
          </ac:picMkLst>
        </pc:picChg>
      </pc:sldChg>
      <pc:sldChg chg="addSp delSp modSp add">
        <pc:chgData name="Chaturvedi, Utkarsh [JACSG NON J&amp;J]" userId="7f4a52ef-1382-4c4d-a497-db6aa7a0e8ca" providerId="ADAL" clId="{414B0ED0-164B-4FA6-AE49-620DBDF9AA13}" dt="2020-09-01T09:44:38.081" v="1132" actId="1076"/>
        <pc:sldMkLst>
          <pc:docMk/>
          <pc:sldMk cId="2765843301" sldId="272"/>
        </pc:sldMkLst>
        <pc:spChg chg="mod">
          <ac:chgData name="Chaturvedi, Utkarsh [JACSG NON J&amp;J]" userId="7f4a52ef-1382-4c4d-a497-db6aa7a0e8ca" providerId="ADAL" clId="{414B0ED0-164B-4FA6-AE49-620DBDF9AA13}" dt="2020-09-01T09:44:03.700" v="1124" actId="20577"/>
          <ac:spMkLst>
            <pc:docMk/>
            <pc:sldMk cId="2765843301" sldId="272"/>
            <ac:spMk id="3" creationId="{DBB1339C-D16F-413C-B562-C4D8CE21D1E1}"/>
          </ac:spMkLst>
        </pc:spChg>
        <pc:spChg chg="add del">
          <ac:chgData name="Chaturvedi, Utkarsh [JACSG NON J&amp;J]" userId="7f4a52ef-1382-4c4d-a497-db6aa7a0e8ca" providerId="ADAL" clId="{414B0ED0-164B-4FA6-AE49-620DBDF9AA13}" dt="2020-09-01T09:44:28.246" v="1128"/>
          <ac:spMkLst>
            <pc:docMk/>
            <pc:sldMk cId="2765843301" sldId="272"/>
            <ac:spMk id="4" creationId="{E61CB58B-ECE9-453A-87DC-02CC19E12755}"/>
          </ac:spMkLst>
        </pc:spChg>
        <pc:spChg chg="add del">
          <ac:chgData name="Chaturvedi, Utkarsh [JACSG NON J&amp;J]" userId="7f4a52ef-1382-4c4d-a497-db6aa7a0e8ca" providerId="ADAL" clId="{414B0ED0-164B-4FA6-AE49-620DBDF9AA13}" dt="2020-09-01T09:44:28.246" v="1128"/>
          <ac:spMkLst>
            <pc:docMk/>
            <pc:sldMk cId="2765843301" sldId="272"/>
            <ac:spMk id="7" creationId="{ED16D282-460A-41E9-AC96-13E13BD57A6E}"/>
          </ac:spMkLst>
        </pc:spChg>
        <pc:spChg chg="add del">
          <ac:chgData name="Chaturvedi, Utkarsh [JACSG NON J&amp;J]" userId="7f4a52ef-1382-4c4d-a497-db6aa7a0e8ca" providerId="ADAL" clId="{414B0ED0-164B-4FA6-AE49-620DBDF9AA13}" dt="2020-09-01T09:44:28.246" v="1128"/>
          <ac:spMkLst>
            <pc:docMk/>
            <pc:sldMk cId="2765843301" sldId="272"/>
            <ac:spMk id="9" creationId="{BBA468FE-A5D3-4F7E-AB28-BF6D62C64CA9}"/>
          </ac:spMkLst>
        </pc:spChg>
        <pc:spChg chg="add del">
          <ac:chgData name="Chaturvedi, Utkarsh [JACSG NON J&amp;J]" userId="7f4a52ef-1382-4c4d-a497-db6aa7a0e8ca" providerId="ADAL" clId="{414B0ED0-164B-4FA6-AE49-620DBDF9AA13}" dt="2020-09-01T09:44:28.246" v="1128"/>
          <ac:spMkLst>
            <pc:docMk/>
            <pc:sldMk cId="2765843301" sldId="272"/>
            <ac:spMk id="10" creationId="{18864452-A60E-4959-82B7-02154F610D70}"/>
          </ac:spMkLst>
        </pc:spChg>
        <pc:picChg chg="add del">
          <ac:chgData name="Chaturvedi, Utkarsh [JACSG NON J&amp;J]" userId="7f4a52ef-1382-4c4d-a497-db6aa7a0e8ca" providerId="ADAL" clId="{414B0ED0-164B-4FA6-AE49-620DBDF9AA13}" dt="2020-09-01T09:44:28.246" v="1128"/>
          <ac:picMkLst>
            <pc:docMk/>
            <pc:sldMk cId="2765843301" sldId="272"/>
            <ac:picMk id="11" creationId="{FA42E17C-47E0-4093-B46B-9F929E13A99D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44:38.081" v="1132" actId="1076"/>
          <ac:picMkLst>
            <pc:docMk/>
            <pc:sldMk cId="2765843301" sldId="272"/>
            <ac:picMk id="12" creationId="{337960C4-075E-4AAD-ADC4-B3DC5D3788DD}"/>
          </ac:picMkLst>
        </pc:picChg>
        <pc:cxnChg chg="add del">
          <ac:chgData name="Chaturvedi, Utkarsh [JACSG NON J&amp;J]" userId="7f4a52ef-1382-4c4d-a497-db6aa7a0e8ca" providerId="ADAL" clId="{414B0ED0-164B-4FA6-AE49-620DBDF9AA13}" dt="2020-09-01T09:44:28.246" v="1128"/>
          <ac:cxnSpMkLst>
            <pc:docMk/>
            <pc:sldMk cId="2765843301" sldId="272"/>
            <ac:cxnSpMk id="5" creationId="{372F7441-F5AD-4425-BAC8-E74C437DC490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44:28.246" v="1128"/>
          <ac:cxnSpMkLst>
            <pc:docMk/>
            <pc:sldMk cId="2765843301" sldId="272"/>
            <ac:cxnSpMk id="6" creationId="{445F7788-B924-4D85-8124-54DD2EC01C64}"/>
          </ac:cxnSpMkLst>
        </pc:cxnChg>
        <pc:cxnChg chg="add del">
          <ac:chgData name="Chaturvedi, Utkarsh [JACSG NON J&amp;J]" userId="7f4a52ef-1382-4c4d-a497-db6aa7a0e8ca" providerId="ADAL" clId="{414B0ED0-164B-4FA6-AE49-620DBDF9AA13}" dt="2020-09-01T09:44:28.246" v="1128"/>
          <ac:cxnSpMkLst>
            <pc:docMk/>
            <pc:sldMk cId="2765843301" sldId="272"/>
            <ac:cxnSpMk id="8" creationId="{209A3EEA-BCF0-42CF-896A-2636CFA16A41}"/>
          </ac:cxnSpMkLst>
        </pc:cxnChg>
      </pc:sldChg>
      <pc:sldChg chg="addSp delSp modSp add">
        <pc:chgData name="Chaturvedi, Utkarsh [JACSG NON J&amp;J]" userId="7f4a52ef-1382-4c4d-a497-db6aa7a0e8ca" providerId="ADAL" clId="{414B0ED0-164B-4FA6-AE49-620DBDF9AA13}" dt="2020-09-01T09:53:08.794" v="1324" actId="20577"/>
        <pc:sldMkLst>
          <pc:docMk/>
          <pc:sldMk cId="59013552" sldId="273"/>
        </pc:sldMkLst>
        <pc:spChg chg="mod">
          <ac:chgData name="Chaturvedi, Utkarsh [JACSG NON J&amp;J]" userId="7f4a52ef-1382-4c4d-a497-db6aa7a0e8ca" providerId="ADAL" clId="{414B0ED0-164B-4FA6-AE49-620DBDF9AA13}" dt="2020-09-01T09:53:08.794" v="1324" actId="20577"/>
          <ac:spMkLst>
            <pc:docMk/>
            <pc:sldMk cId="59013552" sldId="273"/>
            <ac:spMk id="3" creationId="{DBB1339C-D16F-413C-B562-C4D8CE21D1E1}"/>
          </ac:spMkLst>
        </pc:spChg>
        <pc:graphicFrameChg chg="add del">
          <ac:chgData name="Chaturvedi, Utkarsh [JACSG NON J&amp;J]" userId="7f4a52ef-1382-4c4d-a497-db6aa7a0e8ca" providerId="ADAL" clId="{414B0ED0-164B-4FA6-AE49-620DBDF9AA13}" dt="2020-09-01T09:45:30.200" v="1176"/>
          <ac:graphicFrameMkLst>
            <pc:docMk/>
            <pc:sldMk cId="59013552" sldId="273"/>
            <ac:graphicFrameMk id="5" creationId="{994D69AD-4018-4AE8-ADC5-57C366ACA5DF}"/>
          </ac:graphicFrameMkLst>
        </pc:graphicFrameChg>
        <pc:picChg chg="add mod">
          <ac:chgData name="Chaturvedi, Utkarsh [JACSG NON J&amp;J]" userId="7f4a52ef-1382-4c4d-a497-db6aa7a0e8ca" providerId="ADAL" clId="{414B0ED0-164B-4FA6-AE49-620DBDF9AA13}" dt="2020-09-01T09:52:53.804" v="1319" actId="1076"/>
          <ac:picMkLst>
            <pc:docMk/>
            <pc:sldMk cId="59013552" sldId="273"/>
            <ac:picMk id="4" creationId="{3CCF747A-F5FB-473E-9454-12235FA97AB4}"/>
          </ac:picMkLst>
        </pc:picChg>
        <pc:picChg chg="del">
          <ac:chgData name="Chaturvedi, Utkarsh [JACSG NON J&amp;J]" userId="7f4a52ef-1382-4c4d-a497-db6aa7a0e8ca" providerId="ADAL" clId="{414B0ED0-164B-4FA6-AE49-620DBDF9AA13}" dt="2020-09-01T09:45:23.237" v="1172" actId="478"/>
          <ac:picMkLst>
            <pc:docMk/>
            <pc:sldMk cId="59013552" sldId="273"/>
            <ac:picMk id="12" creationId="{337960C4-075E-4AAD-ADC4-B3DC5D3788DD}"/>
          </ac:picMkLst>
        </pc:picChg>
      </pc:sldChg>
      <pc:sldChg chg="addSp delSp modSp add">
        <pc:chgData name="Chaturvedi, Utkarsh [JACSG NON J&amp;J]" userId="7f4a52ef-1382-4c4d-a497-db6aa7a0e8ca" providerId="ADAL" clId="{414B0ED0-164B-4FA6-AE49-620DBDF9AA13}" dt="2020-09-01T09:50:23.589" v="1271" actId="208"/>
        <pc:sldMkLst>
          <pc:docMk/>
          <pc:sldMk cId="2467020509" sldId="274"/>
        </pc:sldMkLst>
        <pc:spChg chg="mod">
          <ac:chgData name="Chaturvedi, Utkarsh [JACSG NON J&amp;J]" userId="7f4a52ef-1382-4c4d-a497-db6aa7a0e8ca" providerId="ADAL" clId="{414B0ED0-164B-4FA6-AE49-620DBDF9AA13}" dt="2020-09-01T09:47:23.721" v="1218" actId="20577"/>
          <ac:spMkLst>
            <pc:docMk/>
            <pc:sldMk cId="2467020509" sldId="274"/>
            <ac:spMk id="3" creationId="{DBB1339C-D16F-413C-B562-C4D8CE21D1E1}"/>
          </ac:spMkLst>
        </pc:spChg>
        <pc:picChg chg="del">
          <ac:chgData name="Chaturvedi, Utkarsh [JACSG NON J&amp;J]" userId="7f4a52ef-1382-4c4d-a497-db6aa7a0e8ca" providerId="ADAL" clId="{414B0ED0-164B-4FA6-AE49-620DBDF9AA13}" dt="2020-09-01T09:46:23.786" v="1183" actId="478"/>
          <ac:picMkLst>
            <pc:docMk/>
            <pc:sldMk cId="2467020509" sldId="274"/>
            <ac:picMk id="4" creationId="{3CCF747A-F5FB-473E-9454-12235FA97AB4}"/>
          </ac:picMkLst>
        </pc:picChg>
        <pc:picChg chg="add mod">
          <ac:chgData name="Chaturvedi, Utkarsh [JACSG NON J&amp;J]" userId="7f4a52ef-1382-4c4d-a497-db6aa7a0e8ca" providerId="ADAL" clId="{414B0ED0-164B-4FA6-AE49-620DBDF9AA13}" dt="2020-09-01T09:50:23.589" v="1271" actId="208"/>
          <ac:picMkLst>
            <pc:docMk/>
            <pc:sldMk cId="2467020509" sldId="274"/>
            <ac:picMk id="5" creationId="{F8C98322-D6FD-41C5-9C56-311B405ED401}"/>
          </ac:picMkLst>
        </pc:picChg>
      </pc:sldChg>
      <pc:sldChg chg="add del">
        <pc:chgData name="Chaturvedi, Utkarsh [JACSG NON J&amp;J]" userId="7f4a52ef-1382-4c4d-a497-db6aa7a0e8ca" providerId="ADAL" clId="{414B0ED0-164B-4FA6-AE49-620DBDF9AA13}" dt="2020-09-01T09:48:46.022" v="1225"/>
        <pc:sldMkLst>
          <pc:docMk/>
          <pc:sldMk cId="116139037" sldId="275"/>
        </pc:sldMkLst>
      </pc:sldChg>
      <pc:sldChg chg="delSp modSp add">
        <pc:chgData name="Chaturvedi, Utkarsh [JACSG NON J&amp;J]" userId="7f4a52ef-1382-4c4d-a497-db6aa7a0e8ca" providerId="ADAL" clId="{414B0ED0-164B-4FA6-AE49-620DBDF9AA13}" dt="2020-09-01T09:52:02.864" v="1297" actId="207"/>
        <pc:sldMkLst>
          <pc:docMk/>
          <pc:sldMk cId="1254470975" sldId="275"/>
        </pc:sldMkLst>
        <pc:spChg chg="mod">
          <ac:chgData name="Chaturvedi, Utkarsh [JACSG NON J&amp;J]" userId="7f4a52ef-1382-4c4d-a497-db6aa7a0e8ca" providerId="ADAL" clId="{414B0ED0-164B-4FA6-AE49-620DBDF9AA13}" dt="2020-09-01T09:52:02.864" v="1297" actId="207"/>
          <ac:spMkLst>
            <pc:docMk/>
            <pc:sldMk cId="1254470975" sldId="275"/>
            <ac:spMk id="3" creationId="{DBB1339C-D16F-413C-B562-C4D8CE21D1E1}"/>
          </ac:spMkLst>
        </pc:spChg>
        <pc:picChg chg="del mod">
          <ac:chgData name="Chaturvedi, Utkarsh [JACSG NON J&amp;J]" userId="7f4a52ef-1382-4c4d-a497-db6aa7a0e8ca" providerId="ADAL" clId="{414B0ED0-164B-4FA6-AE49-620DBDF9AA13}" dt="2020-09-01T09:49:10.818" v="1248" actId="478"/>
          <ac:picMkLst>
            <pc:docMk/>
            <pc:sldMk cId="1254470975" sldId="275"/>
            <ac:picMk id="5" creationId="{F8C98322-D6FD-41C5-9C56-311B405ED401}"/>
          </ac:picMkLst>
        </pc:picChg>
      </pc:sldChg>
      <pc:sldChg chg="modSp add">
        <pc:chgData name="Chaturvedi, Utkarsh [JACSG NON J&amp;J]" userId="7f4a52ef-1382-4c4d-a497-db6aa7a0e8ca" providerId="ADAL" clId="{414B0ED0-164B-4FA6-AE49-620DBDF9AA13}" dt="2020-09-01T09:52:24.773" v="1317" actId="20577"/>
        <pc:sldMkLst>
          <pc:docMk/>
          <pc:sldMk cId="2445174332" sldId="276"/>
        </pc:sldMkLst>
        <pc:spChg chg="mod">
          <ac:chgData name="Chaturvedi, Utkarsh [JACSG NON J&amp;J]" userId="7f4a52ef-1382-4c4d-a497-db6aa7a0e8ca" providerId="ADAL" clId="{414B0ED0-164B-4FA6-AE49-620DBDF9AA13}" dt="2020-09-01T09:50:59.850" v="1282" actId="20577"/>
          <ac:spMkLst>
            <pc:docMk/>
            <pc:sldMk cId="2445174332" sldId="276"/>
            <ac:spMk id="2" creationId="{EBDAD4FA-921C-4F4A-8E67-FBCA95D1DE14}"/>
          </ac:spMkLst>
        </pc:spChg>
        <pc:spChg chg="mod">
          <ac:chgData name="Chaturvedi, Utkarsh [JACSG NON J&amp;J]" userId="7f4a52ef-1382-4c4d-a497-db6aa7a0e8ca" providerId="ADAL" clId="{414B0ED0-164B-4FA6-AE49-620DBDF9AA13}" dt="2020-09-01T09:52:24.773" v="1317" actId="20577"/>
          <ac:spMkLst>
            <pc:docMk/>
            <pc:sldMk cId="2445174332" sldId="276"/>
            <ac:spMk id="3" creationId="{DBB1339C-D16F-413C-B562-C4D8CE21D1E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3CFEE-C910-457C-A275-89D1A262D7E6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3AC06-FBBD-43EC-98B1-E2B0D9E49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06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47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It is critical to understand the business context around this project. The business wanted a solution to the inefficiency of writing financial commentaries, which are manually written every month by analysts for range of products </a:t>
            </a:r>
            <a:r>
              <a:rPr lang="en-GB" dirty="0" err="1" smtClean="0"/>
              <a:t>incoprporating</a:t>
            </a:r>
            <a:r>
              <a:rPr lang="en-GB" dirty="0" smtClean="0"/>
              <a:t> their sales, costs and other business parameters. On detailed discussions with them, it was identified that a system that is able to quickly manipulate numbers and present them in a commentary fashion similar to what the business is used to seeing would be the best approach. </a:t>
            </a:r>
          </a:p>
          <a:p>
            <a:endParaRPr lang="en-GB" dirty="0" smtClean="0"/>
          </a:p>
          <a:p>
            <a:r>
              <a:rPr lang="en-GB" dirty="0" smtClean="0"/>
              <a:t>Once this was established, the project itself was executed in 4 key steps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87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How individual</a:t>
            </a:r>
            <a:r>
              <a:rPr lang="en-SG" baseline="0" dirty="0" smtClean="0"/>
              <a:t> tokens are treated? Individual independent of all context around it </a:t>
            </a:r>
            <a:r>
              <a:rPr lang="en-SG" baseline="0" dirty="0" err="1" smtClean="0"/>
              <a:t>vs</a:t>
            </a:r>
            <a:r>
              <a:rPr lang="en-SG" baseline="0" dirty="0" smtClean="0"/>
              <a:t> Word2vec model understands context. Example: ‘Higher’ vs. ‘Lower’?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89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The system</a:t>
            </a:r>
            <a:r>
              <a:rPr lang="en-SG" baseline="0" dirty="0" smtClean="0"/>
              <a:t> needed to be deployable across a range geo, products and </a:t>
            </a:r>
            <a:r>
              <a:rPr lang="en-SG" baseline="0" dirty="0" err="1" smtClean="0"/>
              <a:t>Businees</a:t>
            </a:r>
            <a:r>
              <a:rPr lang="en-SG" baseline="0" dirty="0" smtClean="0"/>
              <a:t> Units. This meant no hard-coding of file names, column-names or even data structure.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66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Data hallucination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947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No project is complete without a</a:t>
            </a:r>
            <a:r>
              <a:rPr lang="en-SG" baseline="0" dirty="0" smtClean="0"/>
              <a:t> tool that enables deployment and </a:t>
            </a:r>
            <a:r>
              <a:rPr lang="en-SG" baseline="0" dirty="0" err="1" smtClean="0"/>
              <a:t>evangilisation</a:t>
            </a:r>
            <a:r>
              <a:rPr lang="en-SG" baseline="0" dirty="0" smtClean="0"/>
              <a:t> across the org, and that is why Dash-</a:t>
            </a:r>
            <a:r>
              <a:rPr lang="en-SG" baseline="0" dirty="0" err="1" smtClean="0"/>
              <a:t>plotly</a:t>
            </a:r>
            <a:r>
              <a:rPr lang="en-SG" baseline="0" dirty="0" smtClean="0"/>
              <a:t> is used to develop a web-based tool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AC06-FBBD-43EC-98B1-E2B0D9E499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2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0A5BA6-EF8C-4782-8D8D-FBBC30163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86F6FA5-F69B-45F4-8F3D-328A80E2E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2B014FD-6B19-40B7-BFF4-089B90D4D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8C570DC-70CA-4D1A-9179-DD4CD812D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571E600-5407-457C-B89C-A88A5016F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0442" y="6310312"/>
            <a:ext cx="2743200" cy="365125"/>
          </a:xfrm>
          <a:prstGeom prst="rect">
            <a:avLst/>
          </a:prstGeom>
        </p:spPr>
        <p:txBody>
          <a:bodyPr/>
          <a:lstStyle/>
          <a:p>
            <a:fld id="{64141EE5-FE6C-42F6-88AD-81DC20A41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54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3D1E6E-FA40-40EE-AD91-656723326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D53F78-2002-435E-97AE-12407E850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Content Placeholder 7" descr="A picture containing umbrella, air, blue, plane&#10;&#10;Description automatically generated">
            <a:extLst>
              <a:ext uri="{FF2B5EF4-FFF2-40B4-BE49-F238E27FC236}">
                <a16:creationId xmlns="" xmlns:a16="http://schemas.microsoft.com/office/drawing/2014/main" id="{BECB73F5-F103-4A81-A02F-4AA5E6B89E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07" b="17053"/>
          <a:stretch/>
        </p:blipFill>
        <p:spPr>
          <a:xfrm>
            <a:off x="0" y="6311899"/>
            <a:ext cx="12191999" cy="6069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C0B4A0C-1C60-4DF3-A95D-BE84E891E1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983" y="6476562"/>
            <a:ext cx="2769207" cy="365125"/>
          </a:xfrm>
          <a:prstGeom prst="rect">
            <a:avLst/>
          </a:prstGeom>
        </p:spPr>
      </p:pic>
      <p:sp>
        <p:nvSpPr>
          <p:cNvPr id="9" name="Slide Number Placeholder 4">
            <a:extLst>
              <a:ext uri="{FF2B5EF4-FFF2-40B4-BE49-F238E27FC236}">
                <a16:creationId xmlns="" xmlns:a16="http://schemas.microsoft.com/office/drawing/2014/main" id="{393E77AD-EF12-4C83-AFA3-372F62099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6644" y="6476561"/>
            <a:ext cx="595356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4141EE5-FE6C-42F6-88AD-81DC20A41A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8C61D6-D3CB-49A9-B4AB-4DBDA5F86580}"/>
              </a:ext>
            </a:extLst>
          </p:cNvPr>
          <p:cNvSpPr txBox="1"/>
          <p:nvPr userDrawn="1"/>
        </p:nvSpPr>
        <p:spPr>
          <a:xfrm>
            <a:off x="0" y="0"/>
            <a:ext cx="12191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kern="12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2"/>
                  </a:outerShdw>
                </a:effectLst>
                <a:latin typeface="Tw Cen MT" panose="020B0602020104020603" pitchFamily="34" charset="0"/>
                <a:ea typeface="+mn-ea"/>
                <a:cs typeface="Arial" panose="020B0604020202020204" pitchFamily="34" charset="0"/>
              </a:rPr>
              <a:t>BACS 2020</a:t>
            </a:r>
            <a:endParaRPr lang="en-SG" sz="3200" b="1" kern="12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2"/>
                </a:outerShdw>
              </a:effectLst>
              <a:latin typeface="Tw Cen MT" panose="020B0602020104020603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93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BA464D-BC43-430F-A811-5AF7049DA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200903FD-B650-4DCA-9193-B8330AF23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12914"/>
            <a:ext cx="10515600" cy="711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5865158-99B5-4F57-8D98-AE95D984B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92964"/>
            <a:ext cx="10515600" cy="4783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621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="" xmlns:a16="http://schemas.microsoft.com/office/drawing/2014/main" id="{0671A8AE-40A1-4631-A6B8-581AFF065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umbrella, light, colorful, blue&#10;&#10;Description automatically generated">
            <a:extLst>
              <a:ext uri="{FF2B5EF4-FFF2-40B4-BE49-F238E27FC236}">
                <a16:creationId xmlns="" xmlns:a16="http://schemas.microsoft.com/office/drawing/2014/main" id="{7AA02484-7BF5-4683-A81E-CF922964B7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1" r="9089" b="26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AB58EF07-17C2-48CF-ABB0-EEF1F17CB8F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="" xmlns:a16="http://schemas.microsoft.com/office/drawing/2014/main" id="{0DE60CAA-0627-4E7C-BFDA-7D4DE0DB6A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253" y="1276613"/>
            <a:ext cx="8340706" cy="85059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500" b="1" dirty="0">
                <a:latin typeface="Frutiger LT 55 Roman" panose="020B0602020204020204" pitchFamily="34" charset="0"/>
              </a:rPr>
              <a:t>Automated Financial Commentary Generation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 hidden="1">
            <a:extLst>
              <a:ext uri="{FF2B5EF4-FFF2-40B4-BE49-F238E27FC236}">
                <a16:creationId xmlns=""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 descr="A drawing of a face&#10;&#10;Description automatically generated">
            <a:extLst>
              <a:ext uri="{FF2B5EF4-FFF2-40B4-BE49-F238E27FC236}">
                <a16:creationId xmlns="" xmlns:a16="http://schemas.microsoft.com/office/drawing/2014/main" id="{037D383B-0C90-4442-82CD-F7932AC4D8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33" y="5859786"/>
            <a:ext cx="1576370" cy="72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4178AE5-9A8B-4DC5-8460-68C4569E9BD6}"/>
              </a:ext>
            </a:extLst>
          </p:cNvPr>
          <p:cNvSpPr txBox="1"/>
          <p:nvPr/>
        </p:nvSpPr>
        <p:spPr>
          <a:xfrm>
            <a:off x="481029" y="2096950"/>
            <a:ext cx="62949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Frutiger LT 55 Roman" panose="020B0602020204020204" pitchFamily="34" charset="0"/>
              </a:rPr>
              <a:t>Presented by</a:t>
            </a:r>
            <a:r>
              <a:rPr lang="en-US" sz="2000" dirty="0" smtClean="0">
                <a:latin typeface="Frutiger LT 55 Roman" panose="020B0602020204020204" pitchFamily="34" charset="0"/>
              </a:rPr>
              <a:t>: </a:t>
            </a:r>
            <a:r>
              <a:rPr lang="en-US" sz="2000" dirty="0">
                <a:latin typeface="Frutiger LT 55 Roman" panose="020B0602020204020204" pitchFamily="34" charset="0"/>
              </a:rPr>
              <a:t>Utkarsh Chaturvedi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prstClr val="white"/>
                </a:solidFill>
                <a:latin typeface="Frutiger LT 55 Roman" panose="020B0602020204020204" pitchFamily="34" charset="0"/>
              </a:rPr>
              <a:t>Supervised by</a:t>
            </a:r>
            <a:r>
              <a:rPr lang="en-US" sz="2000" dirty="0" smtClean="0">
                <a:solidFill>
                  <a:prstClr val="white"/>
                </a:solidFill>
                <a:latin typeface="Frutiger LT 55 Roman" panose="020B0602020204020204" pitchFamily="34" charset="0"/>
              </a:rPr>
              <a:t>: </a:t>
            </a:r>
            <a:r>
              <a:rPr lang="en-US" sz="2000" dirty="0">
                <a:latin typeface="Frutiger LT 55 Roman" panose="020B0602020204020204" pitchFamily="34" charset="0"/>
              </a:rPr>
              <a:t>Prof. Teo Thompson</a:t>
            </a:r>
          </a:p>
          <a:p>
            <a:endParaRPr lang="en-US" dirty="0">
              <a:latin typeface="Frutiger LT 55 Roman" panose="020B0602020204020204" pitchFamily="34" charset="0"/>
            </a:endParaRPr>
          </a:p>
          <a:p>
            <a:endParaRPr lang="en-US" dirty="0">
              <a:latin typeface="Frutiger LT 55 Roman" panose="020B0602020204020204" pitchFamily="34" charset="0"/>
            </a:endParaRPr>
          </a:p>
          <a:p>
            <a:endParaRPr lang="en-US" dirty="0">
              <a:latin typeface="Frutiger LT 55 Roman" panose="020B0602020204020204" pitchFamily="34" charset="0"/>
            </a:endParaRPr>
          </a:p>
          <a:p>
            <a:endParaRPr lang="en-US" dirty="0">
              <a:latin typeface="Frutiger LT 55 Roman" panose="020B0602020204020204" pitchFamily="34" charset="0"/>
            </a:endParaRPr>
          </a:p>
          <a:p>
            <a:endParaRPr lang="en-US" dirty="0">
              <a:latin typeface="Frutiger LT 55 Roman" panose="020B0602020204020204" pitchFamily="34" charset="0"/>
            </a:endParaRPr>
          </a:p>
          <a:p>
            <a:endParaRPr lang="en-US" dirty="0">
              <a:latin typeface="Frutiger LT 55 Roman" panose="020B0602020204020204" pitchFamily="34" charset="0"/>
            </a:endParaRPr>
          </a:p>
        </p:txBody>
      </p:sp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1FAFA7D5-0721-4278-A031-2FDFCE24460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744" y="6070320"/>
            <a:ext cx="4101327" cy="540000"/>
          </a:xfrm>
          <a:prstGeom prst="rect">
            <a:avLst/>
          </a:prstGeom>
        </p:spPr>
      </p:pic>
      <p:sp>
        <p:nvSpPr>
          <p:cNvPr id="26" name="Title 14">
            <a:extLst>
              <a:ext uri="{FF2B5EF4-FFF2-40B4-BE49-F238E27FC236}">
                <a16:creationId xmlns="" xmlns:a16="http://schemas.microsoft.com/office/drawing/2014/main" id="{9687B015-B699-4039-9B8D-1D65B6447D6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7" cy="8969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4000" b="1" dirty="0">
                <a:ln/>
                <a:solidFill>
                  <a:schemeClr val="accent4"/>
                </a:solidFill>
                <a:latin typeface="Frutiger LT 55 Roman" panose="020B0602020204020204" pitchFamily="34" charset="0"/>
              </a:rPr>
              <a:t>Business Analytics Centre Symposium (BACS) 2020</a:t>
            </a:r>
          </a:p>
          <a:p>
            <a:pPr>
              <a:lnSpc>
                <a:spcPct val="140000"/>
              </a:lnSpc>
            </a:pPr>
            <a:r>
              <a:rPr lang="en-US" sz="2200" b="1" dirty="0">
                <a:ln/>
                <a:solidFill>
                  <a:schemeClr val="accent4"/>
                </a:solidFill>
                <a:latin typeface="Frutiger LT 55 Roman" panose="020B0602020204020204" pitchFamily="34" charset="0"/>
              </a:rPr>
              <a:t>26 September 2020 | Singapore</a:t>
            </a:r>
          </a:p>
        </p:txBody>
      </p:sp>
    </p:spTree>
    <p:extLst>
      <p:ext uri="{BB962C8B-B14F-4D97-AF65-F5344CB8AC3E}">
        <p14:creationId xmlns:p14="http://schemas.microsoft.com/office/powerpoint/2010/main" val="1555631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next?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 lnSpcReduction="10000"/>
          </a:bodyPr>
          <a:lstStyle/>
          <a:p>
            <a:pPr marL="514350" lvl="0" indent="-514350" fontAlgn="base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+mj-lt"/>
              <a:buAutoNum type="arabicPeriod"/>
              <a:defRPr/>
            </a:pPr>
            <a:r>
              <a:rPr lang="en-SG" sz="2400" kern="0" dirty="0">
                <a:solidFill>
                  <a:schemeClr val="bg1">
                    <a:lumMod val="50000"/>
                  </a:schemeClr>
                </a:solidFill>
                <a:latin typeface="Arial"/>
                <a:sym typeface="Arial" pitchFamily="-65" charset="0"/>
              </a:rPr>
              <a:t>Showcase current capabilities and try to incorporate feedback from the end-user(s)</a:t>
            </a:r>
          </a:p>
          <a:p>
            <a:pPr marL="1062990" lvl="1" indent="-514350">
              <a:spcBef>
                <a:spcPts val="2160"/>
              </a:spcBef>
              <a:buFont typeface="+mj-lt"/>
              <a:buAutoNum type="alphaLcParenR"/>
            </a:pPr>
            <a:r>
              <a:rPr lang="en-SG" sz="2200" kern="0" dirty="0">
                <a:latin typeface="Arial"/>
              </a:rPr>
              <a:t>Set up meetings with multiple stakeholders to raise awareness and get their buy-in</a:t>
            </a:r>
            <a:endParaRPr lang="en-SG" sz="2200" kern="0" dirty="0">
              <a:solidFill>
                <a:srgbClr val="595959"/>
              </a:solidFill>
              <a:latin typeface="Arial"/>
              <a:sym typeface="Arial" pitchFamily="-65" charset="0"/>
            </a:endParaRPr>
          </a:p>
          <a:p>
            <a:pPr marL="514350" lvl="0" indent="-514350" fontAlgn="base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+mj-lt"/>
              <a:buAutoNum type="arabicPeriod"/>
              <a:defRPr/>
            </a:pPr>
            <a:r>
              <a:rPr lang="en-SG" sz="2400" kern="0" dirty="0">
                <a:solidFill>
                  <a:schemeClr val="bg1">
                    <a:lumMod val="50000"/>
                  </a:schemeClr>
                </a:solidFill>
                <a:latin typeface="Arial"/>
                <a:sym typeface="Arial" pitchFamily="-65" charset="0"/>
              </a:rPr>
              <a:t>Diversify data sources and work towards generating advanced level commentaries</a:t>
            </a:r>
          </a:p>
          <a:p>
            <a:pPr marL="1062990" lvl="1" indent="-514350">
              <a:spcBef>
                <a:spcPts val="2160"/>
              </a:spcBef>
              <a:buFont typeface="+mj-lt"/>
              <a:buAutoNum type="alphaLcParenR"/>
            </a:pPr>
            <a:r>
              <a:rPr lang="en-SG" sz="2000" kern="0" dirty="0">
                <a:latin typeface="Arial"/>
              </a:rPr>
              <a:t>Need to have further discussions with the analyst on the sources of information and how it is processed to arrive at the comment</a:t>
            </a:r>
            <a:endParaRPr lang="en-SG" sz="2000" kern="0" dirty="0">
              <a:solidFill>
                <a:srgbClr val="595959"/>
              </a:solidFill>
              <a:latin typeface="Arial"/>
              <a:sym typeface="Arial" pitchFamily="-65" charset="0"/>
            </a:endParaRP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4517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7E28924-A885-46F1-BC66-662C144EB31C}"/>
              </a:ext>
            </a:extLst>
          </p:cNvPr>
          <p:cNvSpPr/>
          <p:nvPr/>
        </p:nvSpPr>
        <p:spPr>
          <a:xfrm>
            <a:off x="7367954" y="6110654"/>
            <a:ext cx="4824046" cy="82647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3C4AB2EA-78D7-4D7A-8CAD-A4A4706B29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209" y="5780321"/>
            <a:ext cx="3709833" cy="928942"/>
          </a:xfrm>
          <a:prstGeom prst="rect">
            <a:avLst/>
          </a:prstGeom>
        </p:spPr>
      </p:pic>
      <p:pic>
        <p:nvPicPr>
          <p:cNvPr id="18" name="Picture 17" descr="A picture containing food&#10;&#10;Description automatically generated">
            <a:extLst>
              <a:ext uri="{FF2B5EF4-FFF2-40B4-BE49-F238E27FC236}">
                <a16:creationId xmlns="" xmlns:a16="http://schemas.microsoft.com/office/drawing/2014/main" id="{6A4F1A26-CF77-4357-A933-A5C18CA3E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955" y="-620712"/>
            <a:ext cx="3510617" cy="24828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29E652E6-7AA9-4C66-856F-00BD4D341496}"/>
              </a:ext>
            </a:extLst>
          </p:cNvPr>
          <p:cNvGrpSpPr/>
          <p:nvPr/>
        </p:nvGrpSpPr>
        <p:grpSpPr>
          <a:xfrm>
            <a:off x="9202247" y="2042587"/>
            <a:ext cx="3147292" cy="2772827"/>
            <a:chOff x="9202247" y="1693394"/>
            <a:chExt cx="3147292" cy="2772827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58DB9BE2-8008-4EE4-8E6D-DB6E5E2D98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76051" b="-4423"/>
            <a:stretch/>
          </p:blipFill>
          <p:spPr>
            <a:xfrm>
              <a:off x="9342203" y="2443176"/>
              <a:ext cx="2920133" cy="52347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="" xmlns:a16="http://schemas.microsoft.com/office/drawing/2014/main" id="{76031B93-96F3-4BE7-8638-F5E14F0A02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851" t="525" r="23352" b="-4949"/>
            <a:stretch/>
          </p:blipFill>
          <p:spPr>
            <a:xfrm>
              <a:off x="10144126" y="3192958"/>
              <a:ext cx="2047874" cy="52347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6A51571F-E939-4455-933D-14E2726916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107" r="45079" b="-4423"/>
            <a:stretch/>
          </p:blipFill>
          <p:spPr>
            <a:xfrm>
              <a:off x="9202247" y="1693394"/>
              <a:ext cx="3147292" cy="52347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A8FFCFA1-F54F-4F34-8A85-21DFA65543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987" t="-5719" r="215" b="1298"/>
            <a:stretch/>
          </p:blipFill>
          <p:spPr>
            <a:xfrm>
              <a:off x="10144126" y="3942742"/>
              <a:ext cx="2047874" cy="523479"/>
            </a:xfrm>
            <a:prstGeom prst="rect">
              <a:avLst/>
            </a:prstGeom>
          </p:spPr>
        </p:pic>
      </p:grpSp>
      <p:sp>
        <p:nvSpPr>
          <p:cNvPr id="20" name="Flowchart: Manual Input 19">
            <a:extLst>
              <a:ext uri="{FF2B5EF4-FFF2-40B4-BE49-F238E27FC236}">
                <a16:creationId xmlns="" xmlns:a16="http://schemas.microsoft.com/office/drawing/2014/main" id="{1B77418F-3152-4241-951A-E9CE71E16338}"/>
              </a:ext>
            </a:extLst>
          </p:cNvPr>
          <p:cNvSpPr/>
          <p:nvPr/>
        </p:nvSpPr>
        <p:spPr>
          <a:xfrm rot="5400000">
            <a:off x="474784" y="-474782"/>
            <a:ext cx="6937128" cy="7886702"/>
          </a:xfrm>
          <a:prstGeom prst="flowChartManualInput">
            <a:avLst/>
          </a:prstGeom>
          <a:blipFill dpi="0" rotWithShape="0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3585DE01-528F-443C-A5F9-666C36F2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479" y="5015705"/>
            <a:ext cx="4515147" cy="15292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Frutiger LT 55 Roman" panose="020B0602020204020204" pitchFamily="34" charset="0"/>
              </a:rPr>
              <a:t>THANK YOU!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F933399D-6873-49A9-9A06-37906F272C42}"/>
              </a:ext>
            </a:extLst>
          </p:cNvPr>
          <p:cNvSpPr txBox="1"/>
          <p:nvPr/>
        </p:nvSpPr>
        <p:spPr>
          <a:xfrm>
            <a:off x="481029" y="2096950"/>
            <a:ext cx="629499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prstClr val="white"/>
                </a:solidFill>
                <a:latin typeface="Frutiger LT 55 Roman" panose="020B0602020204020204" pitchFamily="34" charset="0"/>
              </a:rPr>
              <a:t>Utkarsh Chaturvedi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prstClr val="white"/>
                </a:solidFill>
                <a:latin typeface="Frutiger LT 55 Roman" panose="020B0602020204020204" pitchFamily="34" charset="0"/>
              </a:rPr>
              <a:t>+65-84117760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prstClr val="white"/>
                </a:solidFill>
                <a:latin typeface="Frutiger LT 55 Roman" panose="020B0602020204020204" pitchFamily="34" charset="0"/>
              </a:rPr>
              <a:t>utkarsh.chaturvedi@u.nus.edu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prstClr val="white"/>
                </a:solidFill>
                <a:latin typeface="Frutiger LT 55 Roman" panose="020B0602020204020204" pitchFamily="34" charset="0"/>
              </a:rPr>
              <a:t>utkarshchaturvedi95</a:t>
            </a: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  <a:p>
            <a:endParaRPr lang="en-US" dirty="0">
              <a:solidFill>
                <a:prstClr val="white"/>
              </a:solidFill>
              <a:latin typeface="Frutiger LT 55 Roman" panose="020B0602020204020204" pitchFamily="34" charset="0"/>
            </a:endParaRPr>
          </a:p>
        </p:txBody>
      </p:sp>
      <p:pic>
        <p:nvPicPr>
          <p:cNvPr id="6" name="Graphic 5" descr="Envelope">
            <a:extLst>
              <a:ext uri="{FF2B5EF4-FFF2-40B4-BE49-F238E27FC236}">
                <a16:creationId xmlns="" xmlns:a16="http://schemas.microsoft.com/office/drawing/2014/main" id="{8E3AD7FE-859A-4920-BADA-8BCBD6A2E3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2479" y="3135847"/>
            <a:ext cx="360000" cy="360000"/>
          </a:xfrm>
          <a:prstGeom prst="rect">
            <a:avLst/>
          </a:prstGeom>
        </p:spPr>
      </p:pic>
      <p:pic>
        <p:nvPicPr>
          <p:cNvPr id="9" name="Graphic 8" descr="Receiver">
            <a:extLst>
              <a:ext uri="{FF2B5EF4-FFF2-40B4-BE49-F238E27FC236}">
                <a16:creationId xmlns="" xmlns:a16="http://schemas.microsoft.com/office/drawing/2014/main" id="{E27B0478-273A-4916-AC4A-E9D89BD59B2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2479" y="2694108"/>
            <a:ext cx="360000" cy="360000"/>
          </a:xfrm>
          <a:prstGeom prst="rect">
            <a:avLst/>
          </a:prstGeom>
        </p:spPr>
      </p:pic>
      <p:pic>
        <p:nvPicPr>
          <p:cNvPr id="1026" name="Picture 2" descr="Linkedin Icon PNG and Vector | Logos, Icon, Linkedin">
            <a:extLst>
              <a:ext uri="{FF2B5EF4-FFF2-40B4-BE49-F238E27FC236}">
                <a16:creationId xmlns="" xmlns:a16="http://schemas.microsoft.com/office/drawing/2014/main" id="{4F212D9E-BF4A-4E62-A438-881CF040A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9" y="3525630"/>
            <a:ext cx="540000" cy="540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97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the business problem?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To help financial analysts </a:t>
            </a:r>
            <a:r>
              <a:rPr lang="en-US" sz="2400" b="1" dirty="0"/>
              <a:t>increase their efficiency </a:t>
            </a:r>
            <a:r>
              <a:rPr lang="en-US" sz="2400" dirty="0"/>
              <a:t>by </a:t>
            </a:r>
            <a:r>
              <a:rPr lang="en-US" sz="2400" b="1" dirty="0"/>
              <a:t>automating the task of writing lower level commentaries</a:t>
            </a:r>
            <a:r>
              <a:rPr lang="en-US" sz="2400" dirty="0"/>
              <a:t> and re-directing their efforts on identifying causality of important financial numbers</a:t>
            </a:r>
            <a:endParaRPr lang="en-SG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0EF4BB6-66BB-4DBF-A4C1-C6BA7EB85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141EE5-FE6C-42F6-88AD-81DC20A41AB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="" xmlns:a16="http://schemas.microsoft.com/office/drawing/2014/main" id="{1A734D97-7AE8-4242-8C37-0A9777F56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491" y="2540752"/>
            <a:ext cx="8979016" cy="355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0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the solution approach?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process was broken down to 4 separate components:</a:t>
            </a:r>
          </a:p>
          <a:p>
            <a:pPr marL="0" indent="0">
              <a:buNone/>
            </a:pPr>
            <a:endParaRPr lang="en-SG" kern="0" dirty="0"/>
          </a:p>
          <a:p>
            <a:pPr marL="514350" indent="-514350">
              <a:buFont typeface="+mj-lt"/>
              <a:buAutoNum type="arabicPeriod"/>
            </a:pPr>
            <a:r>
              <a:rPr lang="en-SG" kern="0" dirty="0"/>
              <a:t>Analysis of the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SG" kern="0" dirty="0"/>
              <a:t>Building codes to ensure flexibility of usage across product hierarchies, geographies and BU’s</a:t>
            </a:r>
          </a:p>
          <a:p>
            <a:pPr marL="514350" indent="-514350">
              <a:buFont typeface="+mj-lt"/>
              <a:buAutoNum type="arabicPeriod"/>
            </a:pPr>
            <a:r>
              <a:rPr lang="en-SG" kern="0" dirty="0"/>
              <a:t>Using NLG tools to realise the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SG" kern="0" dirty="0"/>
              <a:t>A front-end to facilitate ease-of-use of </a:t>
            </a:r>
            <a:r>
              <a:rPr lang="en-SG" kern="0" dirty="0" smtClean="0"/>
              <a:t>product</a:t>
            </a:r>
            <a:endParaRPr lang="en-SG" kern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0EF4BB6-66BB-4DBF-A4C1-C6BA7EB85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141EE5-FE6C-42F6-88AD-81DC20A41AB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0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Step 1: Analysis of language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="" xmlns:a16="http://schemas.microsoft.com/office/drawing/2014/main" id="{55FF7D6A-145E-4817-97D1-58C16EEE8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72" y="1856984"/>
            <a:ext cx="9792854" cy="438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6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Step 2: A technical coding challenge</a:t>
            </a:r>
          </a:p>
          <a:p>
            <a:r>
              <a:rPr lang="en-US" sz="2000" dirty="0"/>
              <a:t>The solution was built with a key requirement of being flexible and robust to variations in data input structure, product and geographical hierarchies across business-units and ease-of-use to analysts </a:t>
            </a:r>
          </a:p>
          <a:p>
            <a:pPr lvl="1"/>
            <a:r>
              <a:rPr lang="en-US" sz="1800" dirty="0"/>
              <a:t>As a result, there could be no-hardcoded columns or values within the entire code</a:t>
            </a:r>
          </a:p>
        </p:txBody>
      </p:sp>
    </p:spTree>
    <p:extLst>
      <p:ext uri="{BB962C8B-B14F-4D97-AF65-F5344CB8AC3E}">
        <p14:creationId xmlns:p14="http://schemas.microsoft.com/office/powerpoint/2010/main" val="127450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Step 3(</a:t>
            </a:r>
            <a:r>
              <a:rPr lang="en-US" b="1" dirty="0" err="1"/>
              <a:t>i</a:t>
            </a:r>
            <a:r>
              <a:rPr lang="en-US" b="1" dirty="0"/>
              <a:t>): Generating the language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337960C4-075E-4AAD-ADC4-B3DC5D378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471" y="1969503"/>
            <a:ext cx="9615055" cy="41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Step 3(ii): Non-neural NLG - how does it 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CCF747A-F5FB-473E-9454-12235FA97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176" y="1149742"/>
            <a:ext cx="8771646" cy="581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Step 4: Dash-</a:t>
            </a:r>
            <a:r>
              <a:rPr lang="en-US" b="1" dirty="0" err="1"/>
              <a:t>plotly</a:t>
            </a:r>
            <a:r>
              <a:rPr lang="en-US" b="1" dirty="0"/>
              <a:t> based web-tool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8C98322-D6FD-41C5-9C56-311B405ED40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897" y="1913456"/>
            <a:ext cx="8752206" cy="41838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6702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DAD4FA-921C-4F4A-8E67-FBCA95D1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Deep-dive into the tool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BB1339C-D16F-413C-B562-C4D8CE21D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965"/>
            <a:ext cx="10515600" cy="33730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Features of the tool: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400" kern="0" dirty="0">
                <a:solidFill>
                  <a:schemeClr val="bg1">
                    <a:lumMod val="50000"/>
                  </a:schemeClr>
                </a:solidFill>
              </a:rPr>
              <a:t>Flexibility to user</a:t>
            </a:r>
          </a:p>
          <a:p>
            <a:pPr marL="1062990" lvl="1" indent="-514350">
              <a:buFont typeface="+mj-lt"/>
              <a:buAutoNum type="alphaLcParenR"/>
            </a:pPr>
            <a:r>
              <a:rPr lang="en-SG" sz="2200" kern="0" dirty="0"/>
              <a:t>No hard-coded features or </a:t>
            </a:r>
            <a:r>
              <a:rPr lang="en-SG" sz="2200" kern="0" dirty="0" smtClean="0"/>
              <a:t>columns </a:t>
            </a:r>
            <a:r>
              <a:rPr lang="en-SG" sz="2200" kern="0" dirty="0"/>
              <a:t>- user can use any </a:t>
            </a:r>
            <a:r>
              <a:rPr lang="en-SG" sz="2200" kern="0" dirty="0" smtClean="0"/>
              <a:t>columns name/hierarchies provided, </a:t>
            </a:r>
            <a:r>
              <a:rPr lang="en-SG" sz="2200" kern="0" dirty="0"/>
              <a:t>some bare necessary columns such as NTS/Period/Month are present 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400" kern="0" dirty="0">
                <a:solidFill>
                  <a:schemeClr val="bg1">
                    <a:lumMod val="50000"/>
                  </a:schemeClr>
                </a:solidFill>
              </a:rPr>
              <a:t>Easy to modify front-end for different needs across BU’s/geographies</a:t>
            </a:r>
          </a:p>
          <a:p>
            <a:pPr marL="514350" indent="-514350">
              <a:buFont typeface="+mj-lt"/>
              <a:buAutoNum type="arabicPeriod"/>
            </a:pPr>
            <a:r>
              <a:rPr lang="en-SG" sz="2400" kern="0" dirty="0">
                <a:solidFill>
                  <a:schemeClr val="bg1">
                    <a:lumMod val="50000"/>
                  </a:schemeClr>
                </a:solidFill>
              </a:rPr>
              <a:t>Modular function-based backend allowing for easy modifications in further iterations</a:t>
            </a:r>
          </a:p>
          <a:p>
            <a:pPr marL="1062990" lvl="1" indent="-514350">
              <a:buFont typeface="+mj-lt"/>
              <a:buAutoNum type="alphaLcParenR"/>
            </a:pPr>
            <a:r>
              <a:rPr lang="en-SG" sz="2200" kern="0" dirty="0"/>
              <a:t>The current codes have been written to ensure that further feature addition takes minimal effort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5447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CS2020" id="{3F771898-273E-402A-83FB-FCDF4C91243B}" vid="{D9CC7CD8-6909-4989-BFB0-E0F32AA21E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8659</TotalTime>
  <Words>550</Words>
  <Application>Microsoft Office PowerPoint</Application>
  <PresentationFormat>Widescreen</PresentationFormat>
  <Paragraphs>67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Frutiger LT 55 Roman</vt:lpstr>
      <vt:lpstr>Tw Cen MT</vt:lpstr>
      <vt:lpstr>Office Theme</vt:lpstr>
      <vt:lpstr>Automated Financial Commentary Generation</vt:lpstr>
      <vt:lpstr>What was the business problem?</vt:lpstr>
      <vt:lpstr>What was the solution approach?</vt:lpstr>
      <vt:lpstr>Deep-dive into the tool</vt:lpstr>
      <vt:lpstr>Deep-dive into the tool</vt:lpstr>
      <vt:lpstr>Deep-dive into the tool</vt:lpstr>
      <vt:lpstr>Deep-dive into the tool</vt:lpstr>
      <vt:lpstr>Deep-dive into the tool</vt:lpstr>
      <vt:lpstr>Deep-dive into the tool</vt:lpstr>
      <vt:lpstr>What next?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BACS2020 Business Analytics Centre Symposium</dc:title>
  <dc:creator>Karin Cahill</dc:creator>
  <cp:lastModifiedBy>Utkarsh Chaturvedi</cp:lastModifiedBy>
  <cp:revision>21</cp:revision>
  <dcterms:created xsi:type="dcterms:W3CDTF">2020-08-25T14:10:58Z</dcterms:created>
  <dcterms:modified xsi:type="dcterms:W3CDTF">2020-09-26T03:24:40Z</dcterms:modified>
</cp:coreProperties>
</file>